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2" r:id="rId2"/>
    <p:sldId id="300" r:id="rId3"/>
    <p:sldId id="296" r:id="rId4"/>
    <p:sldId id="318" r:id="rId5"/>
    <p:sldId id="327" r:id="rId6"/>
    <p:sldId id="346" r:id="rId7"/>
    <p:sldId id="301" r:id="rId8"/>
    <p:sldId id="333" r:id="rId9"/>
    <p:sldId id="347" r:id="rId10"/>
    <p:sldId id="302" r:id="rId11"/>
    <p:sldId id="348" r:id="rId12"/>
    <p:sldId id="374" r:id="rId13"/>
    <p:sldId id="349" r:id="rId14"/>
    <p:sldId id="350" r:id="rId15"/>
    <p:sldId id="362" r:id="rId16"/>
    <p:sldId id="351" r:id="rId17"/>
    <p:sldId id="361" r:id="rId18"/>
    <p:sldId id="352" r:id="rId19"/>
    <p:sldId id="353" r:id="rId20"/>
    <p:sldId id="354" r:id="rId21"/>
    <p:sldId id="355" r:id="rId22"/>
    <p:sldId id="363" r:id="rId23"/>
    <p:sldId id="365" r:id="rId24"/>
    <p:sldId id="371" r:id="rId25"/>
    <p:sldId id="366" r:id="rId26"/>
    <p:sldId id="367" r:id="rId27"/>
    <p:sldId id="368" r:id="rId28"/>
    <p:sldId id="369" r:id="rId29"/>
    <p:sldId id="372" r:id="rId30"/>
    <p:sldId id="370" r:id="rId31"/>
    <p:sldId id="373" r:id="rId32"/>
    <p:sldId id="312" r:id="rId33"/>
  </p:sldIdLst>
  <p:sldSz cx="12192000" cy="6858000"/>
  <p:notesSz cx="6858000" cy="9144000"/>
  <p:embeddedFontLst>
    <p:embeddedFont>
      <p:font typeface="方正公文小标宋" panose="02010600030101010101" charset="-122"/>
      <p:regular r:id="rId36"/>
    </p:embeddedFont>
    <p:embeddedFont>
      <p:font typeface="汉仪尚巍手书简" panose="02010600030101010101" charset="-122"/>
      <p:regular r:id="rId37"/>
    </p:embeddedFont>
    <p:embeddedFont>
      <p:font typeface="思源黑体 CN Regular" panose="02010600030101010101" charset="-122"/>
      <p:regular r:id="rId38"/>
    </p:embeddedFont>
    <p:embeddedFont>
      <p:font typeface="思源宋体 CN Heavy" panose="02010600030101010101" charset="-122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006" userDrawn="1">
          <p15:clr>
            <a:srgbClr val="A4A3A4"/>
          </p15:clr>
        </p15:guide>
        <p15:guide id="3" pos="7230" userDrawn="1">
          <p15:clr>
            <a:srgbClr val="A4A3A4"/>
          </p15:clr>
        </p15:guide>
        <p15:guide id="4" pos="445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3950" userDrawn="1">
          <p15:clr>
            <a:srgbClr val="A4A3A4"/>
          </p15:clr>
        </p15:guide>
        <p15:guide id="7" orient="horz" pos="2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D9F"/>
    <a:srgbClr val="B5AA83"/>
    <a:srgbClr val="D8D2B9"/>
    <a:srgbClr val="9AB1C9"/>
    <a:srgbClr val="BEC6D3"/>
    <a:srgbClr val="395C92"/>
    <a:srgbClr val="1D3B6F"/>
    <a:srgbClr val="767171"/>
    <a:srgbClr val="E285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64" y="112"/>
      </p:cViewPr>
      <p:guideLst>
        <p:guide orient="horz" pos="1006"/>
        <p:guide pos="7230"/>
        <p:guide pos="445"/>
        <p:guide pos="3840"/>
        <p:guide orient="horz" pos="3950"/>
        <p:guide orient="horz" pos="2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90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CAE0-AA30-4F54-AA21-63D0F90A42C2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90CA-6D71-4283-8B2B-F1FD077B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CAE0-AA30-4F54-AA21-63D0F90A42C2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90CA-6D71-4283-8B2B-F1FD077B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CAE0-AA30-4F54-AA21-63D0F90A42C2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90CA-6D71-4283-8B2B-F1FD077B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CAE0-AA30-4F54-AA21-63D0F90A42C2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90CA-6D71-4283-8B2B-F1FD077B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CAE0-AA30-4F54-AA21-63D0F90A42C2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90CA-6D71-4283-8B2B-F1FD077B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CAE0-AA30-4F54-AA21-63D0F90A42C2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90CA-6D71-4283-8B2B-F1FD077B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CAE0-AA30-4F54-AA21-63D0F90A42C2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90CA-6D71-4283-8B2B-F1FD077B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CAE0-AA30-4F54-AA21-63D0F90A42C2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90CA-6D71-4283-8B2B-F1FD077B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CAE0-AA30-4F54-AA21-63D0F90A42C2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90CA-6D71-4283-8B2B-F1FD077B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1259" y="1354114"/>
            <a:ext cx="8899134" cy="6047495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42900" y="292100"/>
            <a:ext cx="11506200" cy="626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CAE0-AA30-4F54-AA21-63D0F90A42C2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90CA-6D71-4283-8B2B-F1FD077B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DCAE0-AA30-4F54-AA21-63D0F90A42C2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90CA-6D71-4283-8B2B-F1FD077B3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8.xml"/><Relationship Id="rId7" Type="http://schemas.microsoft.com/office/2007/relationships/hdphoto" Target="../media/hdphoto1.wdp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1.xml"/><Relationship Id="rId7" Type="http://schemas.microsoft.com/office/2007/relationships/hdphoto" Target="../media/hdphoto1.wdp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5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7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22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1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24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23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27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6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29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8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32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34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35.pn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36.pn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image" Target="../media/image3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39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38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40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3.xml"/><Relationship Id="rId7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647065" y="1964055"/>
            <a:ext cx="84778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395C92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方正公文小标宋" panose="02000500000000000000" charset="-122"/>
              </a:rPr>
              <a:t>互联网数据库工程作业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395C92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方正公文小标宋" panose="02000500000000000000" charset="-122"/>
              </a:rPr>
              <a:t>DDL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95C92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方正公文小标宋" panose="02000500000000000000" charset="-122"/>
              </a:rPr>
              <a:t>驱动队</a:t>
            </a:r>
          </a:p>
        </p:txBody>
      </p:sp>
      <p:sp>
        <p:nvSpPr>
          <p:cNvPr id="10" name="佳佳PPT"/>
          <p:cNvSpPr txBox="1"/>
          <p:nvPr/>
        </p:nvSpPr>
        <p:spPr>
          <a:xfrm>
            <a:off x="1137920" y="4410075"/>
            <a:ext cx="4781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组长：孙艺齐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组员：宋佳蓁，朱璐，管昀玫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 l="22596"/>
          <a:stretch>
            <a:fillRect/>
          </a:stretch>
        </p:blipFill>
        <p:spPr>
          <a:xfrm rot="16200000" flipH="1" flipV="1">
            <a:off x="4900282" y="84843"/>
            <a:ext cx="2391428" cy="12192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6995" y="2793887"/>
            <a:ext cx="6122342" cy="1084833"/>
            <a:chOff x="5875639" y="1227643"/>
            <a:chExt cx="4817181" cy="807780"/>
          </a:xfrm>
        </p:grpSpPr>
        <p:sp>
          <p:nvSpPr>
            <p:cNvPr id="4" name="矩形 3"/>
            <p:cNvSpPr/>
            <p:nvPr/>
          </p:nvSpPr>
          <p:spPr>
            <a:xfrm>
              <a:off x="5875639" y="1227644"/>
              <a:ext cx="4817181" cy="79856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8" name="佳佳PPT"/>
            <p:cNvSpPr/>
            <p:nvPr/>
          </p:nvSpPr>
          <p:spPr>
            <a:xfrm>
              <a:off x="5875640" y="1227643"/>
              <a:ext cx="154723" cy="8077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9" name="佳佳PPT"/>
            <p:cNvSpPr txBox="1"/>
            <p:nvPr/>
          </p:nvSpPr>
          <p:spPr>
            <a:xfrm>
              <a:off x="6157501" y="1316942"/>
              <a:ext cx="887777" cy="6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03.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10" name="佳佳PPT"/>
            <p:cNvSpPr txBox="1"/>
            <p:nvPr/>
          </p:nvSpPr>
          <p:spPr>
            <a:xfrm>
              <a:off x="7062874" y="1316942"/>
              <a:ext cx="3398700" cy="617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成果展示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 l="22596"/>
          <a:stretch>
            <a:fillRect/>
          </a:stretch>
        </p:blipFill>
        <p:spPr>
          <a:xfrm rot="16200000" flipH="1" flipV="1">
            <a:off x="4900282" y="84843"/>
            <a:ext cx="2391428" cy="12192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08241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Home-frontend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：孙艺齐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95695" y="1654810"/>
            <a:ext cx="5417185" cy="3330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r="31553"/>
          <a:stretch>
            <a:fillRect/>
          </a:stretch>
        </p:blipFill>
        <p:spPr>
          <a:xfrm>
            <a:off x="503555" y="1654810"/>
            <a:ext cx="5166995" cy="3334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3"/>
            </p:custDataLst>
          </p:nvPr>
        </p:nvSpPr>
        <p:spPr>
          <a:xfrm>
            <a:off x="4822190" y="1247140"/>
            <a:ext cx="240728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地图可视化及相关新闻展示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 l="22596"/>
          <a:stretch>
            <a:fillRect/>
          </a:stretch>
        </p:blipFill>
        <p:spPr>
          <a:xfrm rot="16200000" flipH="1" flipV="1">
            <a:off x="4900282" y="84843"/>
            <a:ext cx="2391428" cy="12192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542163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TimeLine-frontend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：孙艺齐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朱璐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3555" y="925830"/>
            <a:ext cx="7131685" cy="2449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75910" y="2732405"/>
            <a:ext cx="5668010" cy="3196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3"/>
            </p:custDataLst>
          </p:nvPr>
        </p:nvSpPr>
        <p:spPr>
          <a:xfrm>
            <a:off x="2157095" y="3429000"/>
            <a:ext cx="240728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点击时间线内容，跳转网页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01066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About-frontend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：朱璐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2105" y="1204595"/>
            <a:ext cx="5466715" cy="32175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77280" y="2291080"/>
            <a:ext cx="5461000" cy="314515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佳佳PPT"/>
          <p:cNvSpPr txBox="1"/>
          <p:nvPr>
            <p:custDataLst>
              <p:tags r:id="rId3"/>
            </p:custDataLst>
          </p:nvPr>
        </p:nvSpPr>
        <p:spPr>
          <a:xfrm>
            <a:off x="6177280" y="1883410"/>
            <a:ext cx="157734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俄乌战争相关资讯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398081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Blog-frontend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：孙艺齐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7495" y="861695"/>
            <a:ext cx="7474585" cy="3647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48835" y="2474595"/>
            <a:ext cx="7299960" cy="3562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3"/>
            </p:custDataLst>
          </p:nvPr>
        </p:nvSpPr>
        <p:spPr>
          <a:xfrm>
            <a:off x="2894965" y="4509135"/>
            <a:ext cx="86042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博客展示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509778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Blog-frontend(root)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：孙艺齐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0545" y="962025"/>
            <a:ext cx="8154670" cy="4549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2"/>
            </p:custDataLst>
          </p:nvPr>
        </p:nvSpPr>
        <p:spPr>
          <a:xfrm>
            <a:off x="5098415" y="5570855"/>
            <a:ext cx="159829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登陆后的博客界面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58343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Video-frontend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：宋佳蓁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27910" y="981075"/>
            <a:ext cx="7536180" cy="4895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佳佳PPT"/>
          <p:cNvSpPr txBox="1"/>
          <p:nvPr>
            <p:custDataLst>
              <p:tags r:id="rId2"/>
            </p:custDataLst>
          </p:nvPr>
        </p:nvSpPr>
        <p:spPr>
          <a:xfrm>
            <a:off x="5817235" y="5876290"/>
            <a:ext cx="98996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视频展示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515620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Video-frontend(root)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：宋佳蓁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7030" y="1598930"/>
            <a:ext cx="4956175" cy="30861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52440" y="1598930"/>
            <a:ext cx="6239510" cy="30861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佳佳PPT"/>
          <p:cNvSpPr txBox="1"/>
          <p:nvPr>
            <p:custDataLst>
              <p:tags r:id="rId3"/>
            </p:custDataLst>
          </p:nvPr>
        </p:nvSpPr>
        <p:spPr>
          <a:xfrm>
            <a:off x="4434840" y="5169535"/>
            <a:ext cx="240728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登录后可查看我发布的视频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70408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Contact-frontend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：宋佳蓁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56205" y="717550"/>
            <a:ext cx="9017000" cy="3149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3555" y="3962400"/>
            <a:ext cx="7689215" cy="2722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3"/>
            </p:custDataLst>
          </p:nvPr>
        </p:nvSpPr>
        <p:spPr>
          <a:xfrm>
            <a:off x="8339455" y="5764530"/>
            <a:ext cx="179133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可向网站作者发送建议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21005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News-frontend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：管昀玫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37665" y="956310"/>
            <a:ext cx="8717280" cy="48240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佳佳PPT"/>
          <p:cNvSpPr txBox="1"/>
          <p:nvPr>
            <p:custDataLst>
              <p:tags r:id="rId2"/>
            </p:custDataLst>
          </p:nvPr>
        </p:nvSpPr>
        <p:spPr>
          <a:xfrm>
            <a:off x="5696585" y="662305"/>
            <a:ext cx="90360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新闻展示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 l="22596"/>
          <a:stretch>
            <a:fillRect/>
          </a:stretch>
        </p:blipFill>
        <p:spPr>
          <a:xfrm rot="16200000" flipH="1" flipV="1">
            <a:off x="4900282" y="84843"/>
            <a:ext cx="2391428" cy="12192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95325" y="1872871"/>
            <a:ext cx="2301672" cy="3257471"/>
            <a:chOff x="1842726" y="2302252"/>
            <a:chExt cx="2301672" cy="3257471"/>
          </a:xfrm>
        </p:grpSpPr>
        <p:sp>
          <p:nvSpPr>
            <p:cNvPr id="6" name="椭圆 5"/>
            <p:cNvSpPr/>
            <p:nvPr/>
          </p:nvSpPr>
          <p:spPr>
            <a:xfrm>
              <a:off x="2124776" y="2302252"/>
              <a:ext cx="1586429" cy="1586429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28619" y="3062616"/>
              <a:ext cx="923330" cy="15313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目录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651949" y="3628199"/>
              <a:ext cx="492449" cy="1931524"/>
              <a:chOff x="3805524" y="3515034"/>
              <a:chExt cx="492449" cy="171547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3805524" y="3579557"/>
                <a:ext cx="0" cy="15864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3805530" y="3515034"/>
                <a:ext cx="492443" cy="171547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96D9F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CONTENTS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endParaRPr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1842726" y="3076990"/>
              <a:ext cx="786902" cy="7869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41853" y="906442"/>
            <a:ext cx="4478695" cy="766219"/>
            <a:chOff x="5875639" y="1227643"/>
            <a:chExt cx="4817181" cy="807780"/>
          </a:xfrm>
        </p:grpSpPr>
        <p:sp>
          <p:nvSpPr>
            <p:cNvPr id="21" name="矩形 20"/>
            <p:cNvSpPr/>
            <p:nvPr/>
          </p:nvSpPr>
          <p:spPr>
            <a:xfrm>
              <a:off x="5875639" y="1227644"/>
              <a:ext cx="4817181" cy="79856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22" name="佳佳PPT"/>
            <p:cNvSpPr/>
            <p:nvPr/>
          </p:nvSpPr>
          <p:spPr>
            <a:xfrm>
              <a:off x="5875640" y="1227643"/>
              <a:ext cx="154723" cy="8077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23" name="佳佳PPT"/>
            <p:cNvSpPr txBox="1"/>
            <p:nvPr/>
          </p:nvSpPr>
          <p:spPr>
            <a:xfrm>
              <a:off x="6225398" y="1303760"/>
              <a:ext cx="8877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01.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24" name="佳佳PPT"/>
            <p:cNvSpPr txBox="1"/>
            <p:nvPr/>
          </p:nvSpPr>
          <p:spPr>
            <a:xfrm>
              <a:off x="7028649" y="1338678"/>
              <a:ext cx="3398700" cy="615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工程分工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92432" y="2164023"/>
            <a:ext cx="4478695" cy="766219"/>
            <a:chOff x="5875639" y="1227643"/>
            <a:chExt cx="4817181" cy="807780"/>
          </a:xfrm>
        </p:grpSpPr>
        <p:sp>
          <p:nvSpPr>
            <p:cNvPr id="12" name="矩形 11"/>
            <p:cNvSpPr/>
            <p:nvPr/>
          </p:nvSpPr>
          <p:spPr>
            <a:xfrm>
              <a:off x="5875639" y="1227644"/>
              <a:ext cx="4817181" cy="79856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19" name="佳佳PPT"/>
            <p:cNvSpPr/>
            <p:nvPr/>
          </p:nvSpPr>
          <p:spPr>
            <a:xfrm>
              <a:off x="5875640" y="1227643"/>
              <a:ext cx="154723" cy="8077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40" name="佳佳PPT"/>
            <p:cNvSpPr txBox="1"/>
            <p:nvPr/>
          </p:nvSpPr>
          <p:spPr>
            <a:xfrm>
              <a:off x="6225398" y="1303760"/>
              <a:ext cx="887777" cy="681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02.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41" name="佳佳PPT"/>
            <p:cNvSpPr txBox="1"/>
            <p:nvPr/>
          </p:nvSpPr>
          <p:spPr>
            <a:xfrm>
              <a:off x="7028649" y="1338678"/>
              <a:ext cx="3398700" cy="615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文档分工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141853" y="3421604"/>
            <a:ext cx="4478695" cy="766219"/>
            <a:chOff x="5875639" y="1227643"/>
            <a:chExt cx="4817181" cy="807780"/>
          </a:xfrm>
        </p:grpSpPr>
        <p:sp>
          <p:nvSpPr>
            <p:cNvPr id="43" name="矩形 42"/>
            <p:cNvSpPr/>
            <p:nvPr/>
          </p:nvSpPr>
          <p:spPr>
            <a:xfrm>
              <a:off x="5875639" y="1227644"/>
              <a:ext cx="4817181" cy="79856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44" name="佳佳PPT"/>
            <p:cNvSpPr/>
            <p:nvPr/>
          </p:nvSpPr>
          <p:spPr>
            <a:xfrm>
              <a:off x="5875640" y="1227643"/>
              <a:ext cx="154723" cy="8077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45" name="佳佳PPT"/>
            <p:cNvSpPr txBox="1"/>
            <p:nvPr/>
          </p:nvSpPr>
          <p:spPr>
            <a:xfrm>
              <a:off x="6225398" y="1303760"/>
              <a:ext cx="887777" cy="681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03.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46" name="佳佳PPT"/>
            <p:cNvSpPr txBox="1"/>
            <p:nvPr/>
          </p:nvSpPr>
          <p:spPr>
            <a:xfrm>
              <a:off x="7028649" y="1338678"/>
              <a:ext cx="3398700" cy="615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成果展示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43547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Prediction-frontend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：朱璐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19040" y="309880"/>
            <a:ext cx="6115050" cy="2734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87425" y="3376295"/>
            <a:ext cx="10216515" cy="2738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佳佳PPT"/>
          <p:cNvSpPr txBox="1"/>
          <p:nvPr>
            <p:custDataLst>
              <p:tags r:id="rId3"/>
            </p:custDataLst>
          </p:nvPr>
        </p:nvSpPr>
        <p:spPr>
          <a:xfrm>
            <a:off x="2722880" y="2913380"/>
            <a:ext cx="161290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俄乌战争有关预测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580390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Signup&amp;Login-frontend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：孙艺齐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99820" y="927100"/>
            <a:ext cx="4488180" cy="4887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08090" y="927100"/>
            <a:ext cx="4307205" cy="4886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3"/>
            </p:custDataLst>
          </p:nvPr>
        </p:nvSpPr>
        <p:spPr>
          <a:xfrm>
            <a:off x="5529580" y="5877560"/>
            <a:ext cx="103251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注册与登录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 l="22596"/>
          <a:stretch>
            <a:fillRect/>
          </a:stretch>
        </p:blipFill>
        <p:spPr>
          <a:xfrm rot="16200000" flipH="1" flipV="1">
            <a:off x="4900282" y="84843"/>
            <a:ext cx="2391428" cy="12192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08241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Home-backend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：孙艺齐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345815" y="847090"/>
            <a:ext cx="5500370" cy="51631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佳佳PPT"/>
          <p:cNvSpPr txBox="1"/>
          <p:nvPr>
            <p:custDataLst>
              <p:tags r:id="rId2"/>
            </p:custDataLst>
          </p:nvPr>
        </p:nvSpPr>
        <p:spPr>
          <a:xfrm>
            <a:off x="933450" y="3224530"/>
            <a:ext cx="215773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流量统计、在线用户统计等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398081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Blog-backend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：孙艺齐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71320" y="1104265"/>
            <a:ext cx="8731885" cy="4364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2"/>
            </p:custDataLst>
          </p:nvPr>
        </p:nvSpPr>
        <p:spPr>
          <a:xfrm>
            <a:off x="5139690" y="5541645"/>
            <a:ext cx="191262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后端博客数据管理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61010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Comments-backend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：孙艺齐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55010" y="972185"/>
            <a:ext cx="6009005" cy="4914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2"/>
            </p:custDataLst>
          </p:nvPr>
        </p:nvSpPr>
        <p:spPr>
          <a:xfrm>
            <a:off x="1061720" y="3225800"/>
            <a:ext cx="206375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后端评论数据管理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20370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Video-backend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：宋佳蓁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1800" y="1276985"/>
            <a:ext cx="11418570" cy="4169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2"/>
            </p:custDataLst>
          </p:nvPr>
        </p:nvSpPr>
        <p:spPr>
          <a:xfrm>
            <a:off x="5697220" y="5520690"/>
            <a:ext cx="169164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后端视频数据管理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70408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Contact-backend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：宋佳蓁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3555" y="957580"/>
            <a:ext cx="10427970" cy="4388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佳佳PPT"/>
          <p:cNvSpPr txBox="1"/>
          <p:nvPr>
            <p:custDataLst>
              <p:tags r:id="rId2"/>
            </p:custDataLst>
          </p:nvPr>
        </p:nvSpPr>
        <p:spPr>
          <a:xfrm>
            <a:off x="5207635" y="5405755"/>
            <a:ext cx="189865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后端建议数据管理</a:t>
            </a: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21005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News-backend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：管昀玫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02180" y="1029970"/>
            <a:ext cx="8482965" cy="4550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2"/>
            </p:custDataLst>
          </p:nvPr>
        </p:nvSpPr>
        <p:spPr>
          <a:xfrm>
            <a:off x="5545455" y="5693410"/>
            <a:ext cx="208534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后端新闻数据管理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443547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Prediction-backend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：朱璐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71955" y="944245"/>
            <a:ext cx="9239885" cy="4969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2"/>
            </p:custDataLst>
          </p:nvPr>
        </p:nvSpPr>
        <p:spPr>
          <a:xfrm>
            <a:off x="5817235" y="5940425"/>
            <a:ext cx="164782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后端资料数据管理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580390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TimeLine-backend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：孙艺齐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朱璐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46250" y="1018540"/>
            <a:ext cx="9194165" cy="4821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2"/>
            </p:custDataLst>
          </p:nvPr>
        </p:nvSpPr>
        <p:spPr>
          <a:xfrm>
            <a:off x="5222875" y="5890260"/>
            <a:ext cx="240728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后端时间线数据管理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 l="22596"/>
          <a:stretch>
            <a:fillRect/>
          </a:stretch>
        </p:blipFill>
        <p:spPr>
          <a:xfrm rot="16200000" flipH="1" flipV="1">
            <a:off x="4900282" y="84843"/>
            <a:ext cx="2391428" cy="12192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6995" y="2793887"/>
            <a:ext cx="6122342" cy="1084833"/>
            <a:chOff x="5875639" y="1227643"/>
            <a:chExt cx="4817181" cy="807780"/>
          </a:xfrm>
        </p:grpSpPr>
        <p:sp>
          <p:nvSpPr>
            <p:cNvPr id="4" name="矩形 3"/>
            <p:cNvSpPr/>
            <p:nvPr/>
          </p:nvSpPr>
          <p:spPr>
            <a:xfrm>
              <a:off x="5875639" y="1227644"/>
              <a:ext cx="4817181" cy="79856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8" name="佳佳PPT"/>
            <p:cNvSpPr/>
            <p:nvPr/>
          </p:nvSpPr>
          <p:spPr>
            <a:xfrm>
              <a:off x="5875640" y="1227643"/>
              <a:ext cx="154723" cy="8077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9" name="佳佳PPT"/>
            <p:cNvSpPr txBox="1"/>
            <p:nvPr/>
          </p:nvSpPr>
          <p:spPr>
            <a:xfrm>
              <a:off x="6157501" y="1316942"/>
              <a:ext cx="887777" cy="6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01.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10" name="佳佳PPT"/>
            <p:cNvSpPr txBox="1"/>
            <p:nvPr/>
          </p:nvSpPr>
          <p:spPr>
            <a:xfrm>
              <a:off x="7062874" y="1316942"/>
              <a:ext cx="3398700" cy="617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工程分工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703643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User&amp;Web Traffic Info-backend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：孙艺齐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8135" y="869315"/>
            <a:ext cx="5777865" cy="3284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07455" y="2009775"/>
            <a:ext cx="5450205" cy="3869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佳佳PPT"/>
          <p:cNvSpPr txBox="1"/>
          <p:nvPr>
            <p:custDataLst>
              <p:tags r:id="rId3"/>
            </p:custDataLst>
          </p:nvPr>
        </p:nvSpPr>
        <p:spPr>
          <a:xfrm>
            <a:off x="2113915" y="4305300"/>
            <a:ext cx="253619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后端用户信息、网站流量数据管理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0" name="佳佳PPT"/>
          <p:cNvSpPr txBox="1"/>
          <p:nvPr/>
        </p:nvSpPr>
        <p:spPr>
          <a:xfrm>
            <a:off x="503555" y="309880"/>
            <a:ext cx="519557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Homework-backend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：孙艺齐</a:t>
            </a:r>
          </a:p>
        </p:txBody>
      </p:sp>
      <p:pic>
        <p:nvPicPr>
          <p:cNvPr id="50" name="图片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23610" y="1418590"/>
            <a:ext cx="5803900" cy="3192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佳佳PPT"/>
          <p:cNvSpPr txBox="1"/>
          <p:nvPr>
            <p:custDataLst>
              <p:tags r:id="rId2"/>
            </p:custDataLst>
          </p:nvPr>
        </p:nvSpPr>
        <p:spPr>
          <a:xfrm>
            <a:off x="4829175" y="4711700"/>
            <a:ext cx="240728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作业相关数据管理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0022C0-37A0-9EFF-7B3E-2E0D058F9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" y="1418590"/>
            <a:ext cx="5341620" cy="32049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 l="22596"/>
          <a:stretch>
            <a:fillRect/>
          </a:stretch>
        </p:blipFill>
        <p:spPr>
          <a:xfrm rot="16200000" flipH="1" flipV="1">
            <a:off x="4900282" y="84843"/>
            <a:ext cx="2391428" cy="1219200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7525" y="2451100"/>
            <a:ext cx="77120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dirty="0">
                <a:solidFill>
                  <a:srgbClr val="395C92"/>
                </a:solidFill>
                <a:latin typeface="汉仪尚巍手书简" panose="00020600040101010101" pitchFamily="18" charset="-122"/>
                <a:ea typeface="汉仪尚巍手书简" panose="00020600040101010101" pitchFamily="18" charset="-122"/>
              </a:rPr>
              <a:t>感谢观看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395C92"/>
              </a:solidFill>
              <a:effectLst/>
              <a:uLnTx/>
              <a:uFillTx/>
              <a:latin typeface="汉仪尚巍手书简" panose="00020600040101010101" pitchFamily="18" charset="-122"/>
              <a:ea typeface="汉仪尚巍手书简" panose="00020600040101010101" pitchFamily="18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2955" y="1438439"/>
            <a:ext cx="2683745" cy="4727411"/>
            <a:chOff x="572955" y="1438439"/>
            <a:chExt cx="2683745" cy="4727411"/>
          </a:xfrm>
        </p:grpSpPr>
        <p:sp>
          <p:nvSpPr>
            <p:cNvPr id="3" name="叶子2"/>
            <p:cNvSpPr/>
            <p:nvPr/>
          </p:nvSpPr>
          <p:spPr bwMode="auto">
            <a:xfrm rot="669225">
              <a:off x="2101529" y="3306765"/>
              <a:ext cx="1155171" cy="1169396"/>
            </a:xfrm>
            <a:custGeom>
              <a:avLst/>
              <a:gdLst>
                <a:gd name="T0" fmla="*/ 108 w 108"/>
                <a:gd name="T1" fmla="*/ 46 h 118"/>
                <a:gd name="T2" fmla="*/ 96 w 108"/>
                <a:gd name="T3" fmla="*/ 0 h 118"/>
                <a:gd name="T4" fmla="*/ 5 w 108"/>
                <a:gd name="T5" fmla="*/ 64 h 118"/>
                <a:gd name="T6" fmla="*/ 4 w 108"/>
                <a:gd name="T7" fmla="*/ 70 h 118"/>
                <a:gd name="T8" fmla="*/ 0 w 108"/>
                <a:gd name="T9" fmla="*/ 118 h 118"/>
                <a:gd name="T10" fmla="*/ 108 w 108"/>
                <a:gd name="T11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8">
                  <a:moveTo>
                    <a:pt x="108" y="46"/>
                  </a:moveTo>
                  <a:cubicBezTo>
                    <a:pt x="106" y="31"/>
                    <a:pt x="102" y="15"/>
                    <a:pt x="96" y="0"/>
                  </a:cubicBezTo>
                  <a:cubicBezTo>
                    <a:pt x="63" y="9"/>
                    <a:pt x="29" y="31"/>
                    <a:pt x="5" y="64"/>
                  </a:cubicBezTo>
                  <a:cubicBezTo>
                    <a:pt x="5" y="66"/>
                    <a:pt x="5" y="68"/>
                    <a:pt x="4" y="70"/>
                  </a:cubicBezTo>
                  <a:cubicBezTo>
                    <a:pt x="3" y="86"/>
                    <a:pt x="1" y="102"/>
                    <a:pt x="0" y="118"/>
                  </a:cubicBezTo>
                  <a:cubicBezTo>
                    <a:pt x="31" y="78"/>
                    <a:pt x="71" y="53"/>
                    <a:pt x="108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72955" y="1438439"/>
              <a:ext cx="2653266" cy="4727411"/>
              <a:chOff x="593976" y="1016044"/>
              <a:chExt cx="2653266" cy="4727411"/>
            </a:xfrm>
          </p:grpSpPr>
          <p:sp>
            <p:nvSpPr>
              <p:cNvPr id="5" name="叶子2"/>
              <p:cNvSpPr/>
              <p:nvPr/>
            </p:nvSpPr>
            <p:spPr bwMode="auto">
              <a:xfrm rot="669225">
                <a:off x="2283460" y="2486340"/>
                <a:ext cx="963782" cy="970519"/>
              </a:xfrm>
              <a:custGeom>
                <a:avLst/>
                <a:gdLst>
                  <a:gd name="T0" fmla="*/ 90 w 90"/>
                  <a:gd name="T1" fmla="*/ 42 h 98"/>
                  <a:gd name="T2" fmla="*/ 72 w 90"/>
                  <a:gd name="T3" fmla="*/ 0 h 98"/>
                  <a:gd name="T4" fmla="*/ 4 w 90"/>
                  <a:gd name="T5" fmla="*/ 62 h 98"/>
                  <a:gd name="T6" fmla="*/ 0 w 90"/>
                  <a:gd name="T7" fmla="*/ 98 h 98"/>
                  <a:gd name="T8" fmla="*/ 90 w 90"/>
                  <a:gd name="T9" fmla="*/ 4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8">
                    <a:moveTo>
                      <a:pt x="90" y="42"/>
                    </a:moveTo>
                    <a:cubicBezTo>
                      <a:pt x="85" y="28"/>
                      <a:pt x="79" y="13"/>
                      <a:pt x="72" y="0"/>
                    </a:cubicBezTo>
                    <a:cubicBezTo>
                      <a:pt x="40" y="18"/>
                      <a:pt x="14" y="40"/>
                      <a:pt x="4" y="62"/>
                    </a:cubicBezTo>
                    <a:cubicBezTo>
                      <a:pt x="3" y="74"/>
                      <a:pt x="2" y="86"/>
                      <a:pt x="0" y="98"/>
                    </a:cubicBezTo>
                    <a:cubicBezTo>
                      <a:pt x="26" y="67"/>
                      <a:pt x="58" y="48"/>
                      <a:pt x="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" name="叶子2"/>
              <p:cNvSpPr/>
              <p:nvPr/>
            </p:nvSpPr>
            <p:spPr bwMode="auto">
              <a:xfrm rot="669225">
                <a:off x="2422917" y="2134623"/>
                <a:ext cx="716001" cy="860740"/>
              </a:xfrm>
              <a:custGeom>
                <a:avLst/>
                <a:gdLst>
                  <a:gd name="T0" fmla="*/ 67 w 67"/>
                  <a:gd name="T1" fmla="*/ 34 h 87"/>
                  <a:gd name="T2" fmla="*/ 47 w 67"/>
                  <a:gd name="T3" fmla="*/ 0 h 87"/>
                  <a:gd name="T4" fmla="*/ 1 w 67"/>
                  <a:gd name="T5" fmla="*/ 43 h 87"/>
                  <a:gd name="T6" fmla="*/ 0 w 67"/>
                  <a:gd name="T7" fmla="*/ 87 h 87"/>
                  <a:gd name="T8" fmla="*/ 67 w 67"/>
                  <a:gd name="T9" fmla="*/ 3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87">
                    <a:moveTo>
                      <a:pt x="67" y="34"/>
                    </a:moveTo>
                    <a:cubicBezTo>
                      <a:pt x="61" y="22"/>
                      <a:pt x="54" y="11"/>
                      <a:pt x="47" y="0"/>
                    </a:cubicBezTo>
                    <a:cubicBezTo>
                      <a:pt x="28" y="10"/>
                      <a:pt x="11" y="25"/>
                      <a:pt x="1" y="43"/>
                    </a:cubicBezTo>
                    <a:cubicBezTo>
                      <a:pt x="2" y="58"/>
                      <a:pt x="1" y="72"/>
                      <a:pt x="0" y="87"/>
                    </a:cubicBezTo>
                    <a:cubicBezTo>
                      <a:pt x="14" y="68"/>
                      <a:pt x="38" y="49"/>
                      <a:pt x="67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" name="叶子2"/>
              <p:cNvSpPr/>
              <p:nvPr/>
            </p:nvSpPr>
            <p:spPr bwMode="auto">
              <a:xfrm rot="669225">
                <a:off x="2002182" y="3368361"/>
                <a:ext cx="1220107" cy="1178942"/>
              </a:xfrm>
              <a:custGeom>
                <a:avLst/>
                <a:gdLst>
                  <a:gd name="T0" fmla="*/ 111 w 114"/>
                  <a:gd name="T1" fmla="*/ 61 h 119"/>
                  <a:gd name="T2" fmla="*/ 109 w 114"/>
                  <a:gd name="T3" fmla="*/ 0 h 119"/>
                  <a:gd name="T4" fmla="*/ 0 w 114"/>
                  <a:gd name="T5" fmla="*/ 81 h 119"/>
                  <a:gd name="T6" fmla="*/ 0 w 114"/>
                  <a:gd name="T7" fmla="*/ 119 h 119"/>
                  <a:gd name="T8" fmla="*/ 111 w 114"/>
                  <a:gd name="T9" fmla="*/ 6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9">
                    <a:moveTo>
                      <a:pt x="111" y="61"/>
                    </a:moveTo>
                    <a:cubicBezTo>
                      <a:pt x="114" y="41"/>
                      <a:pt x="113" y="21"/>
                      <a:pt x="109" y="0"/>
                    </a:cubicBezTo>
                    <a:cubicBezTo>
                      <a:pt x="71" y="9"/>
                      <a:pt x="30" y="38"/>
                      <a:pt x="0" y="81"/>
                    </a:cubicBezTo>
                    <a:cubicBezTo>
                      <a:pt x="0" y="93"/>
                      <a:pt x="0" y="106"/>
                      <a:pt x="0" y="119"/>
                    </a:cubicBezTo>
                    <a:cubicBezTo>
                      <a:pt x="30" y="83"/>
                      <a:pt x="71" y="64"/>
                      <a:pt x="111" y="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" name="叶子2"/>
              <p:cNvSpPr/>
              <p:nvPr/>
            </p:nvSpPr>
            <p:spPr bwMode="auto">
              <a:xfrm rot="669225">
                <a:off x="2442020" y="1730323"/>
                <a:ext cx="577585" cy="752550"/>
              </a:xfrm>
              <a:custGeom>
                <a:avLst/>
                <a:gdLst>
                  <a:gd name="T0" fmla="*/ 0 w 54"/>
                  <a:gd name="T1" fmla="*/ 29 h 76"/>
                  <a:gd name="T2" fmla="*/ 5 w 54"/>
                  <a:gd name="T3" fmla="*/ 54 h 76"/>
                  <a:gd name="T4" fmla="*/ 8 w 54"/>
                  <a:gd name="T5" fmla="*/ 76 h 76"/>
                  <a:gd name="T6" fmla="*/ 54 w 54"/>
                  <a:gd name="T7" fmla="*/ 38 h 76"/>
                  <a:gd name="T8" fmla="*/ 24 w 54"/>
                  <a:gd name="T9" fmla="*/ 0 h 76"/>
                  <a:gd name="T10" fmla="*/ 0 w 54"/>
                  <a:gd name="T11" fmla="*/ 2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76">
                    <a:moveTo>
                      <a:pt x="0" y="29"/>
                    </a:moveTo>
                    <a:cubicBezTo>
                      <a:pt x="2" y="37"/>
                      <a:pt x="4" y="46"/>
                      <a:pt x="5" y="54"/>
                    </a:cubicBezTo>
                    <a:cubicBezTo>
                      <a:pt x="7" y="62"/>
                      <a:pt x="8" y="69"/>
                      <a:pt x="8" y="76"/>
                    </a:cubicBezTo>
                    <a:cubicBezTo>
                      <a:pt x="19" y="60"/>
                      <a:pt x="35" y="47"/>
                      <a:pt x="54" y="38"/>
                    </a:cubicBezTo>
                    <a:cubicBezTo>
                      <a:pt x="45" y="24"/>
                      <a:pt x="35" y="11"/>
                      <a:pt x="24" y="0"/>
                    </a:cubicBezTo>
                    <a:cubicBezTo>
                      <a:pt x="13" y="8"/>
                      <a:pt x="5" y="18"/>
                      <a:pt x="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" name="叶子2"/>
              <p:cNvSpPr/>
              <p:nvPr/>
            </p:nvSpPr>
            <p:spPr bwMode="auto">
              <a:xfrm rot="669225">
                <a:off x="1958691" y="4466267"/>
                <a:ext cx="921061" cy="485260"/>
              </a:xfrm>
              <a:custGeom>
                <a:avLst/>
                <a:gdLst>
                  <a:gd name="T0" fmla="*/ 86 w 86"/>
                  <a:gd name="T1" fmla="*/ 0 h 49"/>
                  <a:gd name="T2" fmla="*/ 0 w 86"/>
                  <a:gd name="T3" fmla="*/ 49 h 49"/>
                  <a:gd name="T4" fmla="*/ 63 w 86"/>
                  <a:gd name="T5" fmla="*/ 38 h 49"/>
                  <a:gd name="T6" fmla="*/ 86 w 86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49">
                    <a:moveTo>
                      <a:pt x="86" y="0"/>
                    </a:moveTo>
                    <a:cubicBezTo>
                      <a:pt x="54" y="7"/>
                      <a:pt x="24" y="23"/>
                      <a:pt x="0" y="49"/>
                    </a:cubicBezTo>
                    <a:cubicBezTo>
                      <a:pt x="20" y="37"/>
                      <a:pt x="43" y="34"/>
                      <a:pt x="63" y="38"/>
                    </a:cubicBezTo>
                    <a:cubicBezTo>
                      <a:pt x="71" y="28"/>
                      <a:pt x="79" y="16"/>
                      <a:pt x="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" name="叶子2"/>
              <p:cNvSpPr/>
              <p:nvPr/>
            </p:nvSpPr>
            <p:spPr bwMode="auto">
              <a:xfrm rot="669225">
                <a:off x="1908683" y="3971040"/>
                <a:ext cx="1177385" cy="951427"/>
              </a:xfrm>
              <a:custGeom>
                <a:avLst/>
                <a:gdLst>
                  <a:gd name="T0" fmla="*/ 0 w 110"/>
                  <a:gd name="T1" fmla="*/ 65 h 96"/>
                  <a:gd name="T2" fmla="*/ 4 w 110"/>
                  <a:gd name="T3" fmla="*/ 90 h 96"/>
                  <a:gd name="T4" fmla="*/ 5 w 110"/>
                  <a:gd name="T5" fmla="*/ 96 h 96"/>
                  <a:gd name="T6" fmla="*/ 97 w 110"/>
                  <a:gd name="T7" fmla="*/ 48 h 96"/>
                  <a:gd name="T8" fmla="*/ 106 w 110"/>
                  <a:gd name="T9" fmla="*/ 23 h 96"/>
                  <a:gd name="T10" fmla="*/ 110 w 110"/>
                  <a:gd name="T11" fmla="*/ 0 h 96"/>
                  <a:gd name="T12" fmla="*/ 0 w 110"/>
                  <a:gd name="T13" fmla="*/ 6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96">
                    <a:moveTo>
                      <a:pt x="0" y="65"/>
                    </a:moveTo>
                    <a:cubicBezTo>
                      <a:pt x="1" y="74"/>
                      <a:pt x="2" y="82"/>
                      <a:pt x="4" y="90"/>
                    </a:cubicBezTo>
                    <a:cubicBezTo>
                      <a:pt x="4" y="92"/>
                      <a:pt x="4" y="94"/>
                      <a:pt x="5" y="96"/>
                    </a:cubicBezTo>
                    <a:cubicBezTo>
                      <a:pt x="31" y="69"/>
                      <a:pt x="64" y="54"/>
                      <a:pt x="97" y="48"/>
                    </a:cubicBezTo>
                    <a:cubicBezTo>
                      <a:pt x="100" y="40"/>
                      <a:pt x="103" y="32"/>
                      <a:pt x="106" y="23"/>
                    </a:cubicBezTo>
                    <a:cubicBezTo>
                      <a:pt x="108" y="15"/>
                      <a:pt x="109" y="7"/>
                      <a:pt x="110" y="0"/>
                    </a:cubicBezTo>
                    <a:cubicBezTo>
                      <a:pt x="69" y="5"/>
                      <a:pt x="27" y="28"/>
                      <a:pt x="0" y="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" name="叶子2"/>
              <p:cNvSpPr/>
              <p:nvPr/>
            </p:nvSpPr>
            <p:spPr bwMode="auto">
              <a:xfrm rot="669225">
                <a:off x="1880967" y="4803422"/>
                <a:ext cx="685242" cy="326158"/>
              </a:xfrm>
              <a:custGeom>
                <a:avLst/>
                <a:gdLst>
                  <a:gd name="T0" fmla="*/ 0 w 64"/>
                  <a:gd name="T1" fmla="*/ 21 h 33"/>
                  <a:gd name="T2" fmla="*/ 5 w 64"/>
                  <a:gd name="T3" fmla="*/ 33 h 33"/>
                  <a:gd name="T4" fmla="*/ 64 w 64"/>
                  <a:gd name="T5" fmla="*/ 2 h 33"/>
                  <a:gd name="T6" fmla="*/ 0 w 64"/>
                  <a:gd name="T7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33">
                    <a:moveTo>
                      <a:pt x="0" y="21"/>
                    </a:moveTo>
                    <a:cubicBezTo>
                      <a:pt x="2" y="25"/>
                      <a:pt x="3" y="29"/>
                      <a:pt x="5" y="33"/>
                    </a:cubicBezTo>
                    <a:cubicBezTo>
                      <a:pt x="16" y="33"/>
                      <a:pt x="41" y="28"/>
                      <a:pt x="64" y="2"/>
                    </a:cubicBezTo>
                    <a:cubicBezTo>
                      <a:pt x="42" y="0"/>
                      <a:pt x="19" y="6"/>
                      <a:pt x="0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" name="叶子2"/>
              <p:cNvSpPr/>
              <p:nvPr/>
            </p:nvSpPr>
            <p:spPr bwMode="auto">
              <a:xfrm rot="669225">
                <a:off x="2315874" y="1400743"/>
                <a:ext cx="459676" cy="536173"/>
              </a:xfrm>
              <a:custGeom>
                <a:avLst/>
                <a:gdLst>
                  <a:gd name="T0" fmla="*/ 1 w 43"/>
                  <a:gd name="T1" fmla="*/ 12 h 54"/>
                  <a:gd name="T2" fmla="*/ 0 w 43"/>
                  <a:gd name="T3" fmla="*/ 11 h 54"/>
                  <a:gd name="T4" fmla="*/ 19 w 43"/>
                  <a:gd name="T5" fmla="*/ 54 h 54"/>
                  <a:gd name="T6" fmla="*/ 43 w 43"/>
                  <a:gd name="T7" fmla="*/ 28 h 54"/>
                  <a:gd name="T8" fmla="*/ 14 w 43"/>
                  <a:gd name="T9" fmla="*/ 0 h 54"/>
                  <a:gd name="T10" fmla="*/ 1 w 43"/>
                  <a:gd name="T11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4">
                    <a:moveTo>
                      <a:pt x="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8" y="24"/>
                      <a:pt x="14" y="39"/>
                      <a:pt x="19" y="54"/>
                    </a:cubicBezTo>
                    <a:cubicBezTo>
                      <a:pt x="24" y="44"/>
                      <a:pt x="33" y="35"/>
                      <a:pt x="43" y="28"/>
                    </a:cubicBezTo>
                    <a:cubicBezTo>
                      <a:pt x="34" y="18"/>
                      <a:pt x="25" y="8"/>
                      <a:pt x="14" y="0"/>
                    </a:cubicBezTo>
                    <a:cubicBezTo>
                      <a:pt x="9" y="3"/>
                      <a:pt x="5" y="7"/>
                      <a:pt x="1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" name="叶子2"/>
              <p:cNvSpPr/>
              <p:nvPr/>
            </p:nvSpPr>
            <p:spPr bwMode="auto">
              <a:xfrm rot="669225">
                <a:off x="2012457" y="1037820"/>
                <a:ext cx="534864" cy="416846"/>
              </a:xfrm>
              <a:custGeom>
                <a:avLst/>
                <a:gdLst>
                  <a:gd name="T0" fmla="*/ 50 w 50"/>
                  <a:gd name="T1" fmla="*/ 30 h 42"/>
                  <a:gd name="T2" fmla="*/ 0 w 50"/>
                  <a:gd name="T3" fmla="*/ 0 h 42"/>
                  <a:gd name="T4" fmla="*/ 36 w 50"/>
                  <a:gd name="T5" fmla="*/ 42 h 42"/>
                  <a:gd name="T6" fmla="*/ 50 w 50"/>
                  <a:gd name="T7" fmla="*/ 3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42">
                    <a:moveTo>
                      <a:pt x="50" y="30"/>
                    </a:moveTo>
                    <a:cubicBezTo>
                      <a:pt x="34" y="18"/>
                      <a:pt x="18" y="7"/>
                      <a:pt x="0" y="0"/>
                    </a:cubicBezTo>
                    <a:cubicBezTo>
                      <a:pt x="15" y="12"/>
                      <a:pt x="27" y="26"/>
                      <a:pt x="36" y="42"/>
                    </a:cubicBezTo>
                    <a:cubicBezTo>
                      <a:pt x="40" y="37"/>
                      <a:pt x="45" y="33"/>
                      <a:pt x="50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4" name="叶子2"/>
              <p:cNvSpPr/>
              <p:nvPr/>
            </p:nvSpPr>
            <p:spPr bwMode="auto">
              <a:xfrm rot="669225">
                <a:off x="1838010" y="1516076"/>
                <a:ext cx="652774" cy="921198"/>
              </a:xfrm>
              <a:custGeom>
                <a:avLst/>
                <a:gdLst>
                  <a:gd name="T0" fmla="*/ 61 w 61"/>
                  <a:gd name="T1" fmla="*/ 93 h 93"/>
                  <a:gd name="T2" fmla="*/ 59 w 61"/>
                  <a:gd name="T3" fmla="*/ 66 h 93"/>
                  <a:gd name="T4" fmla="*/ 56 w 61"/>
                  <a:gd name="T5" fmla="*/ 48 h 93"/>
                  <a:gd name="T6" fmla="*/ 10 w 61"/>
                  <a:gd name="T7" fmla="*/ 0 h 93"/>
                  <a:gd name="T8" fmla="*/ 0 w 61"/>
                  <a:gd name="T9" fmla="*/ 38 h 93"/>
                  <a:gd name="T10" fmla="*/ 61 w 61"/>
                  <a:gd name="T1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3">
                    <a:moveTo>
                      <a:pt x="61" y="93"/>
                    </a:moveTo>
                    <a:cubicBezTo>
                      <a:pt x="61" y="84"/>
                      <a:pt x="61" y="75"/>
                      <a:pt x="59" y="66"/>
                    </a:cubicBezTo>
                    <a:cubicBezTo>
                      <a:pt x="59" y="60"/>
                      <a:pt x="58" y="54"/>
                      <a:pt x="56" y="48"/>
                    </a:cubicBezTo>
                    <a:cubicBezTo>
                      <a:pt x="50" y="29"/>
                      <a:pt x="33" y="12"/>
                      <a:pt x="10" y="0"/>
                    </a:cubicBezTo>
                    <a:cubicBezTo>
                      <a:pt x="9" y="11"/>
                      <a:pt x="6" y="23"/>
                      <a:pt x="0" y="38"/>
                    </a:cubicBezTo>
                    <a:cubicBezTo>
                      <a:pt x="28" y="50"/>
                      <a:pt x="50" y="69"/>
                      <a:pt x="61" y="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5" name="叶子2"/>
              <p:cNvSpPr/>
              <p:nvPr/>
            </p:nvSpPr>
            <p:spPr bwMode="auto">
              <a:xfrm rot="669225">
                <a:off x="1561029" y="1867964"/>
                <a:ext cx="835619" cy="1089845"/>
              </a:xfrm>
              <a:custGeom>
                <a:avLst/>
                <a:gdLst>
                  <a:gd name="T0" fmla="*/ 74 w 78"/>
                  <a:gd name="T1" fmla="*/ 110 h 110"/>
                  <a:gd name="T2" fmla="*/ 78 w 78"/>
                  <a:gd name="T3" fmla="*/ 66 h 110"/>
                  <a:gd name="T4" fmla="*/ 17 w 78"/>
                  <a:gd name="T5" fmla="*/ 0 h 110"/>
                  <a:gd name="T6" fmla="*/ 0 w 78"/>
                  <a:gd name="T7" fmla="*/ 37 h 110"/>
                  <a:gd name="T8" fmla="*/ 74 w 78"/>
                  <a:gd name="T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10">
                    <a:moveTo>
                      <a:pt x="74" y="110"/>
                    </a:moveTo>
                    <a:cubicBezTo>
                      <a:pt x="76" y="95"/>
                      <a:pt x="78" y="81"/>
                      <a:pt x="78" y="66"/>
                    </a:cubicBezTo>
                    <a:cubicBezTo>
                      <a:pt x="72" y="39"/>
                      <a:pt x="48" y="15"/>
                      <a:pt x="17" y="0"/>
                    </a:cubicBezTo>
                    <a:cubicBezTo>
                      <a:pt x="13" y="12"/>
                      <a:pt x="7" y="24"/>
                      <a:pt x="0" y="37"/>
                    </a:cubicBezTo>
                    <a:cubicBezTo>
                      <a:pt x="35" y="59"/>
                      <a:pt x="63" y="85"/>
                      <a:pt x="74" y="1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" name="叶子2"/>
              <p:cNvSpPr/>
              <p:nvPr/>
            </p:nvSpPr>
            <p:spPr bwMode="auto">
              <a:xfrm rot="669225">
                <a:off x="880464" y="2626543"/>
                <a:ext cx="1209853" cy="1198035"/>
              </a:xfrm>
              <a:custGeom>
                <a:avLst/>
                <a:gdLst>
                  <a:gd name="T0" fmla="*/ 16 w 113"/>
                  <a:gd name="T1" fmla="*/ 0 h 121"/>
                  <a:gd name="T2" fmla="*/ 0 w 113"/>
                  <a:gd name="T3" fmla="*/ 32 h 121"/>
                  <a:gd name="T4" fmla="*/ 108 w 113"/>
                  <a:gd name="T5" fmla="*/ 121 h 121"/>
                  <a:gd name="T6" fmla="*/ 113 w 113"/>
                  <a:gd name="T7" fmla="*/ 80 h 121"/>
                  <a:gd name="T8" fmla="*/ 16 w 113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21">
                    <a:moveTo>
                      <a:pt x="16" y="0"/>
                    </a:moveTo>
                    <a:cubicBezTo>
                      <a:pt x="9" y="10"/>
                      <a:pt x="4" y="21"/>
                      <a:pt x="0" y="32"/>
                    </a:cubicBezTo>
                    <a:cubicBezTo>
                      <a:pt x="42" y="43"/>
                      <a:pt x="82" y="75"/>
                      <a:pt x="108" y="121"/>
                    </a:cubicBezTo>
                    <a:cubicBezTo>
                      <a:pt x="110" y="107"/>
                      <a:pt x="112" y="94"/>
                      <a:pt x="113" y="80"/>
                    </a:cubicBezTo>
                    <a:cubicBezTo>
                      <a:pt x="93" y="40"/>
                      <a:pt x="56" y="12"/>
                      <a:pt x="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7" name="叶子2"/>
              <p:cNvSpPr/>
              <p:nvPr/>
            </p:nvSpPr>
            <p:spPr bwMode="auto">
              <a:xfrm rot="669225">
                <a:off x="2021868" y="1238640"/>
                <a:ext cx="471638" cy="644361"/>
              </a:xfrm>
              <a:custGeom>
                <a:avLst/>
                <a:gdLst>
                  <a:gd name="T0" fmla="*/ 0 w 44"/>
                  <a:gd name="T1" fmla="*/ 0 h 65"/>
                  <a:gd name="T2" fmla="*/ 1 w 44"/>
                  <a:gd name="T3" fmla="*/ 28 h 65"/>
                  <a:gd name="T4" fmla="*/ 44 w 44"/>
                  <a:gd name="T5" fmla="*/ 65 h 65"/>
                  <a:gd name="T6" fmla="*/ 22 w 44"/>
                  <a:gd name="T7" fmla="*/ 12 h 65"/>
                  <a:gd name="T8" fmla="*/ 0 w 44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5">
                    <a:moveTo>
                      <a:pt x="0" y="0"/>
                    </a:moveTo>
                    <a:cubicBezTo>
                      <a:pt x="1" y="7"/>
                      <a:pt x="2" y="17"/>
                      <a:pt x="1" y="28"/>
                    </a:cubicBezTo>
                    <a:cubicBezTo>
                      <a:pt x="19" y="38"/>
                      <a:pt x="35" y="50"/>
                      <a:pt x="44" y="65"/>
                    </a:cubicBezTo>
                    <a:cubicBezTo>
                      <a:pt x="39" y="46"/>
                      <a:pt x="32" y="28"/>
                      <a:pt x="22" y="12"/>
                    </a:cubicBezTo>
                    <a:cubicBezTo>
                      <a:pt x="16" y="6"/>
                      <a:pt x="8" y="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叶子2"/>
              <p:cNvSpPr/>
              <p:nvPr/>
            </p:nvSpPr>
            <p:spPr bwMode="auto">
              <a:xfrm rot="669225">
                <a:off x="701385" y="2930517"/>
                <a:ext cx="1252575" cy="1248948"/>
              </a:xfrm>
              <a:custGeom>
                <a:avLst/>
                <a:gdLst>
                  <a:gd name="T0" fmla="*/ 10 w 117"/>
                  <a:gd name="T1" fmla="*/ 0 h 126"/>
                  <a:gd name="T2" fmla="*/ 0 w 117"/>
                  <a:gd name="T3" fmla="*/ 55 h 126"/>
                  <a:gd name="T4" fmla="*/ 116 w 117"/>
                  <a:gd name="T5" fmla="*/ 126 h 126"/>
                  <a:gd name="T6" fmla="*/ 117 w 117"/>
                  <a:gd name="T7" fmla="*/ 99 h 126"/>
                  <a:gd name="T8" fmla="*/ 10 w 117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126">
                    <a:moveTo>
                      <a:pt x="10" y="0"/>
                    </a:moveTo>
                    <a:cubicBezTo>
                      <a:pt x="4" y="18"/>
                      <a:pt x="1" y="37"/>
                      <a:pt x="0" y="55"/>
                    </a:cubicBezTo>
                    <a:cubicBezTo>
                      <a:pt x="46" y="62"/>
                      <a:pt x="89" y="87"/>
                      <a:pt x="116" y="126"/>
                    </a:cubicBezTo>
                    <a:cubicBezTo>
                      <a:pt x="116" y="117"/>
                      <a:pt x="117" y="108"/>
                      <a:pt x="117" y="99"/>
                    </a:cubicBezTo>
                    <a:cubicBezTo>
                      <a:pt x="95" y="50"/>
                      <a:pt x="54" y="14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9" name="叶子2"/>
              <p:cNvSpPr/>
              <p:nvPr/>
            </p:nvSpPr>
            <p:spPr bwMode="auto">
              <a:xfrm rot="669225">
                <a:off x="2029257" y="1016044"/>
                <a:ext cx="278539" cy="278428"/>
              </a:xfrm>
              <a:custGeom>
                <a:avLst/>
                <a:gdLst>
                  <a:gd name="T0" fmla="*/ 26 w 26"/>
                  <a:gd name="T1" fmla="*/ 28 h 28"/>
                  <a:gd name="T2" fmla="*/ 0 w 26"/>
                  <a:gd name="T3" fmla="*/ 0 h 28"/>
                  <a:gd name="T4" fmla="*/ 7 w 26"/>
                  <a:gd name="T5" fmla="*/ 20 h 28"/>
                  <a:gd name="T6" fmla="*/ 26 w 26"/>
                  <a:gd name="T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8">
                    <a:moveTo>
                      <a:pt x="26" y="28"/>
                    </a:moveTo>
                    <a:cubicBezTo>
                      <a:pt x="19" y="18"/>
                      <a:pt x="10" y="8"/>
                      <a:pt x="0" y="0"/>
                    </a:cubicBezTo>
                    <a:cubicBezTo>
                      <a:pt x="0" y="0"/>
                      <a:pt x="5" y="7"/>
                      <a:pt x="7" y="20"/>
                    </a:cubicBezTo>
                    <a:cubicBezTo>
                      <a:pt x="14" y="21"/>
                      <a:pt x="20" y="23"/>
                      <a:pt x="26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0" name="叶子2"/>
              <p:cNvSpPr/>
              <p:nvPr/>
            </p:nvSpPr>
            <p:spPr bwMode="auto">
              <a:xfrm rot="669225">
                <a:off x="628859" y="4074228"/>
                <a:ext cx="1144918" cy="672999"/>
              </a:xfrm>
              <a:custGeom>
                <a:avLst/>
                <a:gdLst>
                  <a:gd name="T0" fmla="*/ 0 w 107"/>
                  <a:gd name="T1" fmla="*/ 0 h 68"/>
                  <a:gd name="T2" fmla="*/ 27 w 107"/>
                  <a:gd name="T3" fmla="*/ 45 h 68"/>
                  <a:gd name="T4" fmla="*/ 107 w 107"/>
                  <a:gd name="T5" fmla="*/ 68 h 68"/>
                  <a:gd name="T6" fmla="*/ 0 w 107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" h="68">
                    <a:moveTo>
                      <a:pt x="0" y="0"/>
                    </a:moveTo>
                    <a:cubicBezTo>
                      <a:pt x="7" y="17"/>
                      <a:pt x="16" y="32"/>
                      <a:pt x="27" y="45"/>
                    </a:cubicBezTo>
                    <a:cubicBezTo>
                      <a:pt x="52" y="45"/>
                      <a:pt x="88" y="53"/>
                      <a:pt x="107" y="68"/>
                    </a:cubicBezTo>
                    <a:cubicBezTo>
                      <a:pt x="83" y="33"/>
                      <a:pt x="43" y="1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1" name="叶子2"/>
              <p:cNvSpPr/>
              <p:nvPr/>
            </p:nvSpPr>
            <p:spPr bwMode="auto">
              <a:xfrm rot="669225">
                <a:off x="864472" y="4579557"/>
                <a:ext cx="943276" cy="396163"/>
              </a:xfrm>
              <a:custGeom>
                <a:avLst/>
                <a:gdLst>
                  <a:gd name="T0" fmla="*/ 86 w 88"/>
                  <a:gd name="T1" fmla="*/ 33 h 40"/>
                  <a:gd name="T2" fmla="*/ 85 w 88"/>
                  <a:gd name="T3" fmla="*/ 33 h 40"/>
                  <a:gd name="T4" fmla="*/ 0 w 88"/>
                  <a:gd name="T5" fmla="*/ 0 h 40"/>
                  <a:gd name="T6" fmla="*/ 0 w 88"/>
                  <a:gd name="T7" fmla="*/ 0 h 40"/>
                  <a:gd name="T8" fmla="*/ 88 w 88"/>
                  <a:gd name="T9" fmla="*/ 40 h 40"/>
                  <a:gd name="T10" fmla="*/ 86 w 88"/>
                  <a:gd name="T11" fmla="*/ 3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40">
                    <a:moveTo>
                      <a:pt x="86" y="33"/>
                    </a:moveTo>
                    <a:cubicBezTo>
                      <a:pt x="85" y="33"/>
                      <a:pt x="85" y="33"/>
                      <a:pt x="85" y="33"/>
                    </a:cubicBezTo>
                    <a:cubicBezTo>
                      <a:pt x="80" y="28"/>
                      <a:pt x="46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24"/>
                      <a:pt x="52" y="39"/>
                      <a:pt x="88" y="40"/>
                    </a:cubicBezTo>
                    <a:cubicBezTo>
                      <a:pt x="87" y="37"/>
                      <a:pt x="86" y="35"/>
                      <a:pt x="86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2" name="叶子2"/>
              <p:cNvSpPr/>
              <p:nvPr/>
            </p:nvSpPr>
            <p:spPr bwMode="auto">
              <a:xfrm rot="669225">
                <a:off x="1147713" y="2202489"/>
                <a:ext cx="1112450" cy="1158259"/>
              </a:xfrm>
              <a:custGeom>
                <a:avLst/>
                <a:gdLst>
                  <a:gd name="T0" fmla="*/ 99 w 104"/>
                  <a:gd name="T1" fmla="*/ 117 h 117"/>
                  <a:gd name="T2" fmla="*/ 104 w 104"/>
                  <a:gd name="T3" fmla="*/ 85 h 117"/>
                  <a:gd name="T4" fmla="*/ 30 w 104"/>
                  <a:gd name="T5" fmla="*/ 0 h 117"/>
                  <a:gd name="T6" fmla="*/ 9 w 104"/>
                  <a:gd name="T7" fmla="*/ 33 h 117"/>
                  <a:gd name="T8" fmla="*/ 0 w 104"/>
                  <a:gd name="T9" fmla="*/ 45 h 117"/>
                  <a:gd name="T10" fmla="*/ 99 w 104"/>
                  <a:gd name="T11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117">
                    <a:moveTo>
                      <a:pt x="99" y="117"/>
                    </a:moveTo>
                    <a:cubicBezTo>
                      <a:pt x="100" y="106"/>
                      <a:pt x="102" y="95"/>
                      <a:pt x="104" y="85"/>
                    </a:cubicBezTo>
                    <a:cubicBezTo>
                      <a:pt x="100" y="58"/>
                      <a:pt x="71" y="26"/>
                      <a:pt x="30" y="0"/>
                    </a:cubicBezTo>
                    <a:cubicBezTo>
                      <a:pt x="24" y="10"/>
                      <a:pt x="17" y="21"/>
                      <a:pt x="9" y="33"/>
                    </a:cubicBezTo>
                    <a:cubicBezTo>
                      <a:pt x="6" y="37"/>
                      <a:pt x="3" y="41"/>
                      <a:pt x="0" y="45"/>
                    </a:cubicBezTo>
                    <a:cubicBezTo>
                      <a:pt x="39" y="55"/>
                      <a:pt x="76" y="80"/>
                      <a:pt x="99" y="1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3" name="叶子2"/>
              <p:cNvSpPr/>
              <p:nvPr/>
            </p:nvSpPr>
            <p:spPr bwMode="auto">
              <a:xfrm rot="669225">
                <a:off x="593976" y="3469423"/>
                <a:ext cx="1285042" cy="1188489"/>
              </a:xfrm>
              <a:custGeom>
                <a:avLst/>
                <a:gdLst>
                  <a:gd name="T0" fmla="*/ 120 w 120"/>
                  <a:gd name="T1" fmla="*/ 120 h 120"/>
                  <a:gd name="T2" fmla="*/ 119 w 120"/>
                  <a:gd name="T3" fmla="*/ 120 h 120"/>
                  <a:gd name="T4" fmla="*/ 116 w 120"/>
                  <a:gd name="T5" fmla="*/ 84 h 120"/>
                  <a:gd name="T6" fmla="*/ 0 w 120"/>
                  <a:gd name="T7" fmla="*/ 0 h 120"/>
                  <a:gd name="T8" fmla="*/ 10 w 120"/>
                  <a:gd name="T9" fmla="*/ 59 h 120"/>
                  <a:gd name="T10" fmla="*/ 120 w 120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120">
                    <a:moveTo>
                      <a:pt x="120" y="120"/>
                    </a:moveTo>
                    <a:cubicBezTo>
                      <a:pt x="119" y="120"/>
                      <a:pt x="119" y="120"/>
                      <a:pt x="119" y="120"/>
                    </a:cubicBezTo>
                    <a:cubicBezTo>
                      <a:pt x="117" y="108"/>
                      <a:pt x="116" y="96"/>
                      <a:pt x="116" y="84"/>
                    </a:cubicBezTo>
                    <a:cubicBezTo>
                      <a:pt x="93" y="41"/>
                      <a:pt x="49" y="11"/>
                      <a:pt x="0" y="0"/>
                    </a:cubicBezTo>
                    <a:cubicBezTo>
                      <a:pt x="0" y="21"/>
                      <a:pt x="3" y="41"/>
                      <a:pt x="10" y="59"/>
                    </a:cubicBezTo>
                    <a:cubicBezTo>
                      <a:pt x="52" y="67"/>
                      <a:pt x="92" y="87"/>
                      <a:pt x="120" y="1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4" name="叶子1"/>
              <p:cNvSpPr/>
              <p:nvPr/>
            </p:nvSpPr>
            <p:spPr bwMode="auto">
              <a:xfrm rot="669225">
                <a:off x="1686688" y="5089547"/>
                <a:ext cx="534864" cy="653908"/>
              </a:xfrm>
              <a:custGeom>
                <a:avLst/>
                <a:gdLst>
                  <a:gd name="T0" fmla="*/ 47 w 50"/>
                  <a:gd name="T1" fmla="*/ 51 h 66"/>
                  <a:gd name="T2" fmla="*/ 14 w 50"/>
                  <a:gd name="T3" fmla="*/ 0 h 66"/>
                  <a:gd name="T4" fmla="*/ 8 w 50"/>
                  <a:gd name="T5" fmla="*/ 0 h 66"/>
                  <a:gd name="T6" fmla="*/ 0 w 50"/>
                  <a:gd name="T7" fmla="*/ 1 h 66"/>
                  <a:gd name="T8" fmla="*/ 36 w 50"/>
                  <a:gd name="T9" fmla="*/ 62 h 66"/>
                  <a:gd name="T10" fmla="*/ 46 w 50"/>
                  <a:gd name="T11" fmla="*/ 62 h 66"/>
                  <a:gd name="T12" fmla="*/ 47 w 50"/>
                  <a:gd name="T13" fmla="*/ 5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66">
                    <a:moveTo>
                      <a:pt x="47" y="51"/>
                    </a:moveTo>
                    <a:cubicBezTo>
                      <a:pt x="33" y="36"/>
                      <a:pt x="22" y="19"/>
                      <a:pt x="14" y="0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5" y="1"/>
                      <a:pt x="3" y="1"/>
                      <a:pt x="0" y="1"/>
                    </a:cubicBezTo>
                    <a:cubicBezTo>
                      <a:pt x="8" y="23"/>
                      <a:pt x="20" y="44"/>
                      <a:pt x="36" y="62"/>
                    </a:cubicBezTo>
                    <a:cubicBezTo>
                      <a:pt x="36" y="62"/>
                      <a:pt x="41" y="66"/>
                      <a:pt x="46" y="62"/>
                    </a:cubicBezTo>
                    <a:cubicBezTo>
                      <a:pt x="50" y="57"/>
                      <a:pt x="47" y="51"/>
                      <a:pt x="47" y="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2563496" y="1621539"/>
            <a:ext cx="8798078" cy="959485"/>
            <a:chOff x="2607811" y="1479227"/>
            <a:chExt cx="8798078" cy="959485"/>
          </a:xfrm>
        </p:grpSpPr>
        <p:grpSp>
          <p:nvGrpSpPr>
            <p:cNvPr id="26" name="组合 25"/>
            <p:cNvGrpSpPr/>
            <p:nvPr/>
          </p:nvGrpSpPr>
          <p:grpSpPr>
            <a:xfrm>
              <a:off x="2607811" y="1735767"/>
              <a:ext cx="2671895" cy="637563"/>
              <a:chOff x="3166843" y="2147582"/>
              <a:chExt cx="2671895" cy="63756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166843" y="2147582"/>
                <a:ext cx="2671895" cy="637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728036" y="2147582"/>
                <a:ext cx="110702" cy="637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543968" y="2235530"/>
                <a:ext cx="1917643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01.</a:t>
                </a:r>
                <a:r>
                  <a:rPr lang="zh-CN" altLang="en-US" sz="24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孙艺齐</a:t>
                </a:r>
                <a:endParaRPr lang="en-US" altLang="zh-CN" sz="24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7" name="文本框3"/>
            <p:cNvSpPr txBox="1"/>
            <p:nvPr/>
          </p:nvSpPr>
          <p:spPr>
            <a:xfrm>
              <a:off x="7350977" y="1479227"/>
              <a:ext cx="4054912" cy="95948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just">
                <a:lnSpc>
                  <a:spcPct val="130000"/>
                </a:lnSpc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前后端模板选择，前端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Home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页、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Blog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页实现，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Signup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、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Login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页美化，后端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Homework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页、流量控制相关、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Blog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页实现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725227" y="2017181"/>
              <a:ext cx="1337386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2570481" y="2736573"/>
            <a:ext cx="8808873" cy="639445"/>
            <a:chOff x="2607811" y="1735767"/>
            <a:chExt cx="8808873" cy="639445"/>
          </a:xfrm>
        </p:grpSpPr>
        <p:grpSp>
          <p:nvGrpSpPr>
            <p:cNvPr id="33" name="组合 32"/>
            <p:cNvGrpSpPr/>
            <p:nvPr/>
          </p:nvGrpSpPr>
          <p:grpSpPr>
            <a:xfrm>
              <a:off x="2607811" y="1735767"/>
              <a:ext cx="2671895" cy="637563"/>
              <a:chOff x="3166843" y="2147582"/>
              <a:chExt cx="2671895" cy="63756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3166843" y="2147582"/>
                <a:ext cx="2671895" cy="637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5728036" y="2147582"/>
                <a:ext cx="110702" cy="637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3543968" y="2235530"/>
                <a:ext cx="1917643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02.</a:t>
                </a:r>
                <a:r>
                  <a:rPr lang="zh-CN" altLang="en-US" sz="2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朱璐</a:t>
                </a:r>
              </a:p>
            </p:txBody>
          </p:sp>
        </p:grpSp>
        <p:sp>
          <p:nvSpPr>
            <p:cNvPr id="34" name="文本框3"/>
            <p:cNvSpPr txBox="1"/>
            <p:nvPr/>
          </p:nvSpPr>
          <p:spPr>
            <a:xfrm>
              <a:off x="7361772" y="1735767"/>
              <a:ext cx="4054912" cy="63944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just">
                <a:lnSpc>
                  <a:spcPct val="130000"/>
                </a:lnSpc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前端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Prediction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页实现、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About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页实现，后端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Prediction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页实现、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TimeLine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页实现</a:t>
              </a: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5725227" y="2017181"/>
              <a:ext cx="1337386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552701" y="3692858"/>
            <a:ext cx="8808873" cy="639445"/>
            <a:chOff x="2607811" y="1735767"/>
            <a:chExt cx="8808873" cy="639445"/>
          </a:xfrm>
        </p:grpSpPr>
        <p:grpSp>
          <p:nvGrpSpPr>
            <p:cNvPr id="40" name="组合 39"/>
            <p:cNvGrpSpPr/>
            <p:nvPr/>
          </p:nvGrpSpPr>
          <p:grpSpPr>
            <a:xfrm>
              <a:off x="2607811" y="1735767"/>
              <a:ext cx="2671895" cy="637563"/>
              <a:chOff x="3166843" y="2147582"/>
              <a:chExt cx="2671895" cy="637563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3166843" y="2147582"/>
                <a:ext cx="2671895" cy="637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728036" y="2147582"/>
                <a:ext cx="110702" cy="637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5" name="佳佳PPT"/>
              <p:cNvSpPr txBox="1"/>
              <p:nvPr/>
            </p:nvSpPr>
            <p:spPr>
              <a:xfrm>
                <a:off x="3543968" y="2235530"/>
                <a:ext cx="1917643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03.</a:t>
                </a:r>
                <a:r>
                  <a:rPr lang="zh-CN" altLang="en-US" sz="2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宋佳蓁</a:t>
                </a:r>
              </a:p>
            </p:txBody>
          </p:sp>
        </p:grpSp>
        <p:sp>
          <p:nvSpPr>
            <p:cNvPr id="41" name="文本框3"/>
            <p:cNvSpPr txBox="1"/>
            <p:nvPr/>
          </p:nvSpPr>
          <p:spPr>
            <a:xfrm>
              <a:off x="7361772" y="1735767"/>
              <a:ext cx="4054912" cy="63944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just">
                <a:lnSpc>
                  <a:spcPct val="130000"/>
                </a:lnSpc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前端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Contact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页实现、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Video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页实现，后端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ContactInfo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页、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Video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页实现</a:t>
              </a:r>
            </a:p>
          </p:txBody>
        </p:sp>
        <p:cxnSp>
          <p:nvCxnSpPr>
            <p:cNvPr id="42" name="佳佳PPT"/>
            <p:cNvCxnSpPr/>
            <p:nvPr/>
          </p:nvCxnSpPr>
          <p:spPr>
            <a:xfrm>
              <a:off x="5725227" y="2017181"/>
              <a:ext cx="1337386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4180835" y="329921"/>
            <a:ext cx="3830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Arial" panose="020B0604020202020204" pitchFamily="34" charset="0"/>
              </a:rPr>
              <a:t>工程分工总览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5604852" y="1118863"/>
            <a:ext cx="94268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2552701" y="4636468"/>
            <a:ext cx="8808873" cy="639445"/>
            <a:chOff x="2607811" y="1735767"/>
            <a:chExt cx="8808873" cy="639445"/>
          </a:xfrm>
        </p:grpSpPr>
        <p:grpSp>
          <p:nvGrpSpPr>
            <p:cNvPr id="50" name="组合 49"/>
            <p:cNvGrpSpPr/>
            <p:nvPr/>
          </p:nvGrpSpPr>
          <p:grpSpPr>
            <a:xfrm>
              <a:off x="2607811" y="1735767"/>
              <a:ext cx="2671895" cy="637563"/>
              <a:chOff x="3166843" y="2147582"/>
              <a:chExt cx="2671895" cy="637563"/>
            </a:xfrm>
          </p:grpSpPr>
          <p:sp>
            <p:nvSpPr>
              <p:cNvPr id="51" name="矩形 50"/>
              <p:cNvSpPr/>
              <p:nvPr>
                <p:custDataLst>
                  <p:tags r:id="rId3"/>
                </p:custDataLst>
              </p:nvPr>
            </p:nvSpPr>
            <p:spPr>
              <a:xfrm>
                <a:off x="3166843" y="2147582"/>
                <a:ext cx="2671895" cy="637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2" name="矩形 51"/>
              <p:cNvSpPr/>
              <p:nvPr>
                <p:custDataLst>
                  <p:tags r:id="rId4"/>
                </p:custDataLst>
              </p:nvPr>
            </p:nvSpPr>
            <p:spPr>
              <a:xfrm>
                <a:off x="5728036" y="2147582"/>
                <a:ext cx="110702" cy="6375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3" name="佳佳PPT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543968" y="2235530"/>
                <a:ext cx="1917643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04.</a:t>
                </a:r>
                <a:r>
                  <a:rPr lang="en-US" altLang="zh-CN" sz="24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管昀玫</a:t>
                </a:r>
                <a:endParaRPr lang="zh-CN" altLang="en-US" sz="24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4" name="文本框3"/>
            <p:cNvSpPr txBox="1"/>
            <p:nvPr>
              <p:custDataLst>
                <p:tags r:id="rId1"/>
              </p:custDataLst>
            </p:nvPr>
          </p:nvSpPr>
          <p:spPr>
            <a:xfrm>
              <a:off x="7361772" y="1735767"/>
              <a:ext cx="4054912" cy="63944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just">
                <a:lnSpc>
                  <a:spcPct val="130000"/>
                </a:lnSpc>
                <a:defRPr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前后端模板查找，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news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页新闻数据爬虫、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news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页实现，后端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news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  <a:sym typeface="+mn-ea"/>
                </a:rPr>
                <a:t>页实现</a:t>
              </a:r>
            </a:p>
          </p:txBody>
        </p:sp>
        <p:cxnSp>
          <p:nvCxnSpPr>
            <p:cNvPr id="55" name="佳佳PPT"/>
            <p:cNvCxnSpPr/>
            <p:nvPr>
              <p:custDataLst>
                <p:tags r:id="rId2"/>
              </p:custDataLst>
            </p:nvPr>
          </p:nvCxnSpPr>
          <p:spPr>
            <a:xfrm>
              <a:off x="5725227" y="2017181"/>
              <a:ext cx="1337386" cy="0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0715" y="647562"/>
            <a:ext cx="10727988" cy="1446550"/>
            <a:chOff x="580715" y="936549"/>
            <a:chExt cx="10727988" cy="1446550"/>
          </a:xfrm>
        </p:grpSpPr>
        <p:grpSp>
          <p:nvGrpSpPr>
            <p:cNvPr id="4" name="组合 3"/>
            <p:cNvGrpSpPr/>
            <p:nvPr/>
          </p:nvGrpSpPr>
          <p:grpSpPr>
            <a:xfrm>
              <a:off x="580715" y="936549"/>
              <a:ext cx="2648607" cy="1446550"/>
              <a:chOff x="1070039" y="783283"/>
              <a:chExt cx="2648607" cy="144655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260046" y="783283"/>
                <a:ext cx="222271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496D9F"/>
                        </a:gs>
                        <a:gs pos="100000">
                          <a:srgbClr val="496D9F">
                            <a:lumMod val="20000"/>
                            <a:lumOff val="80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01</a:t>
                </a:r>
                <a:endParaRPr kumimoji="0" lang="zh-CN" altLang="en-US" sz="8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96D9F"/>
                      </a:gs>
                      <a:gs pos="100000">
                        <a:srgbClr val="496D9F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070039" y="1620684"/>
                <a:ext cx="2648607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96D9F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前后端模板</a:t>
                </a:r>
              </a:p>
            </p:txBody>
          </p:sp>
        </p:grpSp>
        <p:sp>
          <p:nvSpPr>
            <p:cNvPr id="5" name="佳佳PPT"/>
            <p:cNvSpPr txBox="1"/>
            <p:nvPr/>
          </p:nvSpPr>
          <p:spPr>
            <a:xfrm>
              <a:off x="3686229" y="1209053"/>
              <a:ext cx="7622474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80715" y="4650379"/>
            <a:ext cx="2825400" cy="1446550"/>
            <a:chOff x="580715" y="936549"/>
            <a:chExt cx="2825400" cy="1446550"/>
          </a:xfrm>
        </p:grpSpPr>
        <p:grpSp>
          <p:nvGrpSpPr>
            <p:cNvPr id="11" name="组合 10"/>
            <p:cNvGrpSpPr/>
            <p:nvPr/>
          </p:nvGrpSpPr>
          <p:grpSpPr>
            <a:xfrm>
              <a:off x="580715" y="936549"/>
              <a:ext cx="2648607" cy="1446550"/>
              <a:chOff x="1070039" y="783283"/>
              <a:chExt cx="2648607" cy="1446550"/>
            </a:xfrm>
          </p:grpSpPr>
          <p:sp>
            <p:nvSpPr>
              <p:cNvPr id="14" name="佳佳PPT"/>
              <p:cNvSpPr txBox="1"/>
              <p:nvPr/>
            </p:nvSpPr>
            <p:spPr>
              <a:xfrm>
                <a:off x="1260046" y="783283"/>
                <a:ext cx="222271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496D9F"/>
                        </a:gs>
                        <a:gs pos="100000">
                          <a:srgbClr val="496D9F">
                            <a:lumMod val="20000"/>
                            <a:lumOff val="80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03</a:t>
                </a:r>
                <a:endParaRPr kumimoji="0" lang="zh-CN" altLang="en-US" sz="8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96D9F"/>
                      </a:gs>
                      <a:gs pos="100000">
                        <a:srgbClr val="496D9F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070039" y="1620684"/>
                <a:ext cx="2648607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96D9F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后端实现</a:t>
                </a: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3185811" y="1050056"/>
              <a:ext cx="220304" cy="1333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flipH="1">
            <a:off x="8819489" y="2648971"/>
            <a:ext cx="2825400" cy="1446550"/>
            <a:chOff x="580715" y="936549"/>
            <a:chExt cx="2825400" cy="1446550"/>
          </a:xfrm>
        </p:grpSpPr>
        <p:grpSp>
          <p:nvGrpSpPr>
            <p:cNvPr id="18" name="组合 17"/>
            <p:cNvGrpSpPr/>
            <p:nvPr/>
          </p:nvGrpSpPr>
          <p:grpSpPr>
            <a:xfrm>
              <a:off x="580715" y="936549"/>
              <a:ext cx="2648607" cy="1446550"/>
              <a:chOff x="1070039" y="783283"/>
              <a:chExt cx="2648607" cy="1446550"/>
            </a:xfrm>
          </p:grpSpPr>
          <p:sp>
            <p:nvSpPr>
              <p:cNvPr id="21" name="佳佳PPT"/>
              <p:cNvSpPr txBox="1"/>
              <p:nvPr/>
            </p:nvSpPr>
            <p:spPr>
              <a:xfrm>
                <a:off x="1260046" y="783283"/>
                <a:ext cx="222271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496D9F"/>
                        </a:gs>
                        <a:gs pos="100000">
                          <a:srgbClr val="496D9F">
                            <a:lumMod val="20000"/>
                            <a:lumOff val="80000"/>
                          </a:srgbClr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02</a:t>
                </a:r>
                <a:endParaRPr kumimoji="0" lang="zh-CN" altLang="en-US" sz="8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96D9F"/>
                      </a:gs>
                      <a:gs pos="100000">
                        <a:srgbClr val="496D9F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070039" y="1620684"/>
                <a:ext cx="2648607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96D9F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前端实现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3185811" y="1050056"/>
              <a:ext cx="220304" cy="133304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b="1075"/>
          <a:stretch>
            <a:fillRect/>
          </a:stretch>
        </p:blipFill>
        <p:spPr>
          <a:xfrm>
            <a:off x="3068320" y="2649220"/>
            <a:ext cx="5751195" cy="157035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63850" y="749300"/>
            <a:ext cx="7516495" cy="12573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06140" y="4557395"/>
            <a:ext cx="5725795" cy="163131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174625" y="3014345"/>
            <a:ext cx="31019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Arial" panose="020B0604020202020204" pitchFamily="34" charset="0"/>
              </a:rPr>
              <a:t>Tower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Arial" panose="020B0604020202020204" pitchFamily="34" charset="0"/>
              </a:rPr>
              <a:t>使用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609940" y="1265539"/>
            <a:ext cx="0" cy="52767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95325" y="987911"/>
            <a:ext cx="4451350" cy="609149"/>
            <a:chOff x="695325" y="1303597"/>
            <a:chExt cx="4451350" cy="609149"/>
          </a:xfrm>
        </p:grpSpPr>
        <p:sp>
          <p:nvSpPr>
            <p:cNvPr id="4" name="椭圆 3"/>
            <p:cNvSpPr/>
            <p:nvPr/>
          </p:nvSpPr>
          <p:spPr>
            <a:xfrm>
              <a:off x="2465670" y="1530828"/>
              <a:ext cx="288097" cy="2880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82600" sx="103000" sy="103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95325" y="1393058"/>
              <a:ext cx="1244249" cy="519688"/>
            </a:xfrm>
            <a:prstGeom prst="roundRect">
              <a:avLst>
                <a:gd name="adj" fmla="val 48919"/>
              </a:avLst>
            </a:prstGeom>
            <a:solidFill>
              <a:schemeClr val="accent1"/>
            </a:solidFill>
            <a:ln>
              <a:noFill/>
            </a:ln>
            <a:effectLst>
              <a:outerShdw blurRad="482600" sx="103000" sy="103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02310" y="1421526"/>
              <a:ext cx="124424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2.5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095625" y="1303597"/>
              <a:ext cx="20510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Version1.0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186696" y="1863134"/>
              <a:ext cx="18603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186696" y="1839005"/>
              <a:ext cx="798390" cy="482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95325" y="2725443"/>
            <a:ext cx="4451350" cy="609149"/>
            <a:chOff x="695325" y="1303597"/>
            <a:chExt cx="4451350" cy="609149"/>
          </a:xfrm>
        </p:grpSpPr>
        <p:sp>
          <p:nvSpPr>
            <p:cNvPr id="12" name="椭圆 11"/>
            <p:cNvSpPr/>
            <p:nvPr/>
          </p:nvSpPr>
          <p:spPr>
            <a:xfrm>
              <a:off x="2465670" y="1530828"/>
              <a:ext cx="288097" cy="2880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82600" sx="103000" sy="103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695325" y="1393058"/>
              <a:ext cx="1244249" cy="519688"/>
            </a:xfrm>
            <a:prstGeom prst="roundRect">
              <a:avLst>
                <a:gd name="adj" fmla="val 48919"/>
              </a:avLst>
            </a:prstGeom>
            <a:solidFill>
              <a:schemeClr val="accent1"/>
            </a:solidFill>
            <a:ln>
              <a:noFill/>
            </a:ln>
            <a:effectLst>
              <a:outerShdw blurRad="482600" sx="103000" sy="103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95325" y="1421526"/>
              <a:ext cx="124424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2.8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95625" y="1303597"/>
              <a:ext cx="20510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Version2.0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186696" y="1863134"/>
              <a:ext cx="18603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3186696" y="1839005"/>
              <a:ext cx="798390" cy="482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95325" y="4462976"/>
            <a:ext cx="4451350" cy="609149"/>
            <a:chOff x="695325" y="1303597"/>
            <a:chExt cx="4451350" cy="609149"/>
          </a:xfrm>
        </p:grpSpPr>
        <p:sp>
          <p:nvSpPr>
            <p:cNvPr id="20" name="椭圆 19"/>
            <p:cNvSpPr/>
            <p:nvPr/>
          </p:nvSpPr>
          <p:spPr>
            <a:xfrm>
              <a:off x="2465670" y="1530828"/>
              <a:ext cx="288097" cy="2880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82600" sx="103000" sy="103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695325" y="1393058"/>
              <a:ext cx="1244249" cy="519688"/>
            </a:xfrm>
            <a:prstGeom prst="roundRect">
              <a:avLst>
                <a:gd name="adj" fmla="val 48919"/>
              </a:avLst>
            </a:prstGeom>
            <a:solidFill>
              <a:schemeClr val="accent1"/>
            </a:solidFill>
            <a:ln>
              <a:noFill/>
            </a:ln>
            <a:effectLst>
              <a:outerShdw blurRad="482600" sx="103000" sy="103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5325" y="1421526"/>
              <a:ext cx="124424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2.11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23" name="佳佳PPT"/>
            <p:cNvSpPr txBox="1"/>
            <p:nvPr/>
          </p:nvSpPr>
          <p:spPr>
            <a:xfrm>
              <a:off x="3095625" y="1303597"/>
              <a:ext cx="205105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Version3.0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3186696" y="1863134"/>
              <a:ext cx="18603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3186696" y="1839005"/>
              <a:ext cx="798390" cy="482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473710" y="145415"/>
            <a:ext cx="3580765" cy="694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Arial" panose="020B0604020202020204" pitchFamily="34" charset="0"/>
              </a:rPr>
              <a:t>github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Arial" panose="020B0604020202020204" pitchFamily="34" charset="0"/>
              </a:rPr>
              <a:t>版本控制</a:t>
            </a: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5415" y="474980"/>
            <a:ext cx="4355465" cy="2183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194935" y="2843530"/>
            <a:ext cx="4379595" cy="10490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rcRect r="18541" b="5202"/>
          <a:stretch>
            <a:fillRect/>
          </a:stretch>
        </p:blipFill>
        <p:spPr>
          <a:xfrm>
            <a:off x="5146675" y="4339590"/>
            <a:ext cx="4434205" cy="13481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 l="22596"/>
          <a:stretch>
            <a:fillRect/>
          </a:stretch>
        </p:blipFill>
        <p:spPr>
          <a:xfrm rot="16200000" flipH="1" flipV="1">
            <a:off x="4900282" y="84843"/>
            <a:ext cx="2391428" cy="12192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6995" y="2793887"/>
            <a:ext cx="6122342" cy="1084833"/>
            <a:chOff x="5875639" y="1227643"/>
            <a:chExt cx="4817181" cy="807780"/>
          </a:xfrm>
        </p:grpSpPr>
        <p:sp>
          <p:nvSpPr>
            <p:cNvPr id="4" name="矩形 3"/>
            <p:cNvSpPr/>
            <p:nvPr/>
          </p:nvSpPr>
          <p:spPr>
            <a:xfrm>
              <a:off x="5875639" y="1227644"/>
              <a:ext cx="4817181" cy="79856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8" name="佳佳PPT"/>
            <p:cNvSpPr/>
            <p:nvPr/>
          </p:nvSpPr>
          <p:spPr>
            <a:xfrm>
              <a:off x="5875640" y="1227643"/>
              <a:ext cx="154723" cy="8077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9" name="佳佳PPT"/>
            <p:cNvSpPr txBox="1"/>
            <p:nvPr/>
          </p:nvSpPr>
          <p:spPr>
            <a:xfrm>
              <a:off x="6157501" y="1316942"/>
              <a:ext cx="887777" cy="6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02.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10" name="佳佳PPT"/>
            <p:cNvSpPr txBox="1"/>
            <p:nvPr/>
          </p:nvSpPr>
          <p:spPr>
            <a:xfrm>
              <a:off x="7062874" y="1316942"/>
              <a:ext cx="3398700" cy="617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文档分工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6601012" y="1589088"/>
            <a:ext cx="1837649" cy="4292362"/>
            <a:chOff x="780058" y="1368663"/>
            <a:chExt cx="1837649" cy="4292362"/>
          </a:xfrm>
        </p:grpSpPr>
        <p:grpSp>
          <p:nvGrpSpPr>
            <p:cNvPr id="72" name="组合 71"/>
            <p:cNvGrpSpPr/>
            <p:nvPr/>
          </p:nvGrpSpPr>
          <p:grpSpPr>
            <a:xfrm>
              <a:off x="780058" y="1368663"/>
              <a:ext cx="1837649" cy="2156865"/>
              <a:chOff x="1004531" y="2012788"/>
              <a:chExt cx="2028825" cy="2381250"/>
            </a:xfrm>
          </p:grpSpPr>
          <p:sp>
            <p:nvSpPr>
              <p:cNvPr id="82" name="形状2"/>
              <p:cNvSpPr/>
              <p:nvPr/>
            </p:nvSpPr>
            <p:spPr bwMode="auto">
              <a:xfrm>
                <a:off x="1004531" y="2012788"/>
                <a:ext cx="2028825" cy="2381250"/>
              </a:xfrm>
              <a:custGeom>
                <a:avLst/>
                <a:gdLst>
                  <a:gd name="T0" fmla="*/ 538 w 538"/>
                  <a:gd name="T1" fmla="*/ 269 h 632"/>
                  <a:gd name="T2" fmla="*/ 269 w 538"/>
                  <a:gd name="T3" fmla="*/ 0 h 632"/>
                  <a:gd name="T4" fmla="*/ 0 w 538"/>
                  <a:gd name="T5" fmla="*/ 269 h 632"/>
                  <a:gd name="T6" fmla="*/ 211 w 538"/>
                  <a:gd name="T7" fmla="*/ 532 h 632"/>
                  <a:gd name="T8" fmla="*/ 269 w 538"/>
                  <a:gd name="T9" fmla="*/ 632 h 632"/>
                  <a:gd name="T10" fmla="*/ 327 w 538"/>
                  <a:gd name="T11" fmla="*/ 532 h 632"/>
                  <a:gd name="T12" fmla="*/ 538 w 538"/>
                  <a:gd name="T13" fmla="*/ 269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32">
                    <a:moveTo>
                      <a:pt x="538" y="269"/>
                    </a:moveTo>
                    <a:cubicBezTo>
                      <a:pt x="538" y="120"/>
                      <a:pt x="418" y="0"/>
                      <a:pt x="269" y="0"/>
                    </a:cubicBezTo>
                    <a:cubicBezTo>
                      <a:pt x="120" y="0"/>
                      <a:pt x="0" y="120"/>
                      <a:pt x="0" y="269"/>
                    </a:cubicBezTo>
                    <a:cubicBezTo>
                      <a:pt x="0" y="398"/>
                      <a:pt x="90" y="505"/>
                      <a:pt x="211" y="532"/>
                    </a:cubicBezTo>
                    <a:cubicBezTo>
                      <a:pt x="269" y="632"/>
                      <a:pt x="269" y="632"/>
                      <a:pt x="269" y="632"/>
                    </a:cubicBezTo>
                    <a:cubicBezTo>
                      <a:pt x="327" y="532"/>
                      <a:pt x="327" y="532"/>
                      <a:pt x="327" y="532"/>
                    </a:cubicBezTo>
                    <a:cubicBezTo>
                      <a:pt x="447" y="505"/>
                      <a:pt x="538" y="398"/>
                      <a:pt x="538" y="269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83" name="佳佳PPT"/>
              <p:cNvSpPr>
                <a:spLocks noChangeArrowheads="1"/>
              </p:cNvSpPr>
              <p:nvPr/>
            </p:nvSpPr>
            <p:spPr bwMode="auto">
              <a:xfrm>
                <a:off x="1136294" y="2149313"/>
                <a:ext cx="1763712" cy="1762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+mn-ea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1052795" y="1693721"/>
              <a:ext cx="1226185" cy="939875"/>
              <a:chOff x="2025433" y="2637184"/>
              <a:chExt cx="1226185" cy="939875"/>
            </a:xfrm>
          </p:grpSpPr>
          <p:sp>
            <p:nvSpPr>
              <p:cNvPr id="79" name="文本框2"/>
              <p:cNvSpPr>
                <a:spLocks noChangeArrowheads="1"/>
              </p:cNvSpPr>
              <p:nvPr/>
            </p:nvSpPr>
            <p:spPr bwMode="auto">
              <a:xfrm>
                <a:off x="2025433" y="3270354"/>
                <a:ext cx="1226185" cy="3067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     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宋佳蓁</a:t>
                </a:r>
              </a:p>
            </p:txBody>
          </p:sp>
          <p:sp>
            <p:nvSpPr>
              <p:cNvPr id="80" name="文本框2"/>
              <p:cNvSpPr>
                <a:spLocks noChangeArrowheads="1"/>
              </p:cNvSpPr>
              <p:nvPr/>
            </p:nvSpPr>
            <p:spPr bwMode="auto">
              <a:xfrm>
                <a:off x="2267363" y="2637184"/>
                <a:ext cx="803426" cy="70403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97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03</a:t>
                </a:r>
                <a:endParaRPr kumimoji="0" lang="zh-CN" altLang="en-US" sz="39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1" name="直接连接符 80"/>
              <p:cNvSpPr>
                <a:spLocks noChangeShapeType="1"/>
              </p:cNvSpPr>
              <p:nvPr/>
            </p:nvSpPr>
            <p:spPr bwMode="auto">
              <a:xfrm>
                <a:off x="2154725" y="3282842"/>
                <a:ext cx="1028700" cy="0"/>
              </a:xfrm>
              <a:prstGeom prst="line">
                <a:avLst/>
              </a:prstGeom>
              <a:gradFill flip="none" rotWithShape="1">
                <a:gsLst>
                  <a:gs pos="0">
                    <a:srgbClr val="4EE4D2"/>
                  </a:gs>
                  <a:gs pos="100000">
                    <a:srgbClr val="006382"/>
                  </a:gs>
                </a:gsLst>
                <a:lin ang="2700000" scaled="1"/>
                <a:tileRect/>
              </a:gradFill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1074275" y="3779487"/>
              <a:ext cx="1386840" cy="1141095"/>
              <a:chOff x="1158502" y="4202517"/>
              <a:chExt cx="1386840" cy="1141095"/>
            </a:xfrm>
          </p:grpSpPr>
          <p:sp>
            <p:nvSpPr>
              <p:cNvPr id="77" name="矩形: 圆角 76"/>
              <p:cNvSpPr/>
              <p:nvPr/>
            </p:nvSpPr>
            <p:spPr>
              <a:xfrm>
                <a:off x="1158502" y="4202517"/>
                <a:ext cx="1386840" cy="101790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82600" sx="103000" sy="103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汉仪中黑S" panose="00020600040101010101" pitchFamily="18" charset="-122"/>
                  <a:ea typeface="汉仪中黑S" panose="00020600040101010101" pitchFamily="18" charset="-122"/>
                  <a:cs typeface="+mn-cs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1192157" y="4207597"/>
                <a:ext cx="1228725" cy="11360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部署文档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&amp;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用户手册</a:t>
                </a:r>
              </a:p>
            </p:txBody>
          </p:sp>
        </p:grpSp>
        <p:cxnSp>
          <p:nvCxnSpPr>
            <p:cNvPr id="76" name="直接连接符 75"/>
            <p:cNvCxnSpPr/>
            <p:nvPr/>
          </p:nvCxnSpPr>
          <p:spPr>
            <a:xfrm>
              <a:off x="1293228" y="5661025"/>
              <a:ext cx="7320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790944" y="1589088"/>
            <a:ext cx="1837649" cy="4292362"/>
            <a:chOff x="780058" y="1368663"/>
            <a:chExt cx="1837649" cy="4292362"/>
          </a:xfrm>
        </p:grpSpPr>
        <p:grpSp>
          <p:nvGrpSpPr>
            <p:cNvPr id="46" name="组合 45"/>
            <p:cNvGrpSpPr/>
            <p:nvPr/>
          </p:nvGrpSpPr>
          <p:grpSpPr>
            <a:xfrm>
              <a:off x="780058" y="1368663"/>
              <a:ext cx="1837649" cy="2156865"/>
              <a:chOff x="1004531" y="2012788"/>
              <a:chExt cx="2028825" cy="2381250"/>
            </a:xfrm>
          </p:grpSpPr>
          <p:sp>
            <p:nvSpPr>
              <p:cNvPr id="56" name="形状2"/>
              <p:cNvSpPr/>
              <p:nvPr/>
            </p:nvSpPr>
            <p:spPr bwMode="auto">
              <a:xfrm>
                <a:off x="1004531" y="2012788"/>
                <a:ext cx="2028825" cy="2381250"/>
              </a:xfrm>
              <a:custGeom>
                <a:avLst/>
                <a:gdLst>
                  <a:gd name="T0" fmla="*/ 538 w 538"/>
                  <a:gd name="T1" fmla="*/ 269 h 632"/>
                  <a:gd name="T2" fmla="*/ 269 w 538"/>
                  <a:gd name="T3" fmla="*/ 0 h 632"/>
                  <a:gd name="T4" fmla="*/ 0 w 538"/>
                  <a:gd name="T5" fmla="*/ 269 h 632"/>
                  <a:gd name="T6" fmla="*/ 211 w 538"/>
                  <a:gd name="T7" fmla="*/ 532 h 632"/>
                  <a:gd name="T8" fmla="*/ 269 w 538"/>
                  <a:gd name="T9" fmla="*/ 632 h 632"/>
                  <a:gd name="T10" fmla="*/ 327 w 538"/>
                  <a:gd name="T11" fmla="*/ 532 h 632"/>
                  <a:gd name="T12" fmla="*/ 538 w 538"/>
                  <a:gd name="T13" fmla="*/ 269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32">
                    <a:moveTo>
                      <a:pt x="538" y="269"/>
                    </a:moveTo>
                    <a:cubicBezTo>
                      <a:pt x="538" y="120"/>
                      <a:pt x="418" y="0"/>
                      <a:pt x="269" y="0"/>
                    </a:cubicBezTo>
                    <a:cubicBezTo>
                      <a:pt x="120" y="0"/>
                      <a:pt x="0" y="120"/>
                      <a:pt x="0" y="269"/>
                    </a:cubicBezTo>
                    <a:cubicBezTo>
                      <a:pt x="0" y="398"/>
                      <a:pt x="90" y="505"/>
                      <a:pt x="211" y="532"/>
                    </a:cubicBezTo>
                    <a:cubicBezTo>
                      <a:pt x="269" y="632"/>
                      <a:pt x="269" y="632"/>
                      <a:pt x="269" y="632"/>
                    </a:cubicBezTo>
                    <a:cubicBezTo>
                      <a:pt x="327" y="532"/>
                      <a:pt x="327" y="532"/>
                      <a:pt x="327" y="532"/>
                    </a:cubicBezTo>
                    <a:cubicBezTo>
                      <a:pt x="447" y="505"/>
                      <a:pt x="538" y="398"/>
                      <a:pt x="538" y="269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57" name="佳佳PPT"/>
              <p:cNvSpPr>
                <a:spLocks noChangeArrowheads="1"/>
              </p:cNvSpPr>
              <p:nvPr/>
            </p:nvSpPr>
            <p:spPr bwMode="auto">
              <a:xfrm>
                <a:off x="1136294" y="2149313"/>
                <a:ext cx="1763712" cy="1762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877531" y="1693721"/>
              <a:ext cx="1466850" cy="939826"/>
              <a:chOff x="1850169" y="2637184"/>
              <a:chExt cx="1466850" cy="939826"/>
            </a:xfrm>
          </p:grpSpPr>
          <p:sp>
            <p:nvSpPr>
              <p:cNvPr id="53" name="文本框2"/>
              <p:cNvSpPr>
                <a:spLocks noChangeArrowheads="1"/>
              </p:cNvSpPr>
              <p:nvPr/>
            </p:nvSpPr>
            <p:spPr bwMode="auto">
              <a:xfrm>
                <a:off x="1850169" y="3270279"/>
                <a:ext cx="1466850" cy="30673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cap="none" spc="0" normalizeH="0" baseline="0" dirty="0">
                    <a:solidFill>
                      <a:prstClr val="white"/>
                    </a:solidFill>
                    <a:latin typeface="+mn-ea"/>
                    <a:ea typeface="+mn-ea"/>
                  </a:rPr>
                  <a:t>   </a:t>
                </a:r>
                <a:r>
                  <a:rPr kumimoji="0" lang="zh-CN" altLang="en-US" sz="1400" b="1" i="0" u="none" strike="noStrike" cap="none" spc="0" normalizeH="0" baseline="0" dirty="0">
                    <a:solidFill>
                      <a:prstClr val="white"/>
                    </a:solidFill>
                    <a:latin typeface="+mn-ea"/>
                    <a:ea typeface="+mn-ea"/>
                  </a:rPr>
                  <a:t>孙艺齐</a:t>
                </a:r>
              </a:p>
            </p:txBody>
          </p:sp>
          <p:sp>
            <p:nvSpPr>
              <p:cNvPr id="54" name="文本框2"/>
              <p:cNvSpPr>
                <a:spLocks noChangeArrowheads="1"/>
              </p:cNvSpPr>
              <p:nvPr/>
            </p:nvSpPr>
            <p:spPr bwMode="auto">
              <a:xfrm>
                <a:off x="2267363" y="2637184"/>
                <a:ext cx="803426" cy="70403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97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01</a:t>
                </a:r>
                <a:endParaRPr kumimoji="0" lang="zh-CN" altLang="en-US" sz="39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55" name="直接连接符 54"/>
              <p:cNvSpPr>
                <a:spLocks noChangeShapeType="1"/>
              </p:cNvSpPr>
              <p:nvPr/>
            </p:nvSpPr>
            <p:spPr bwMode="auto">
              <a:xfrm>
                <a:off x="2154725" y="3282842"/>
                <a:ext cx="1028700" cy="0"/>
              </a:xfrm>
              <a:prstGeom prst="line">
                <a:avLst/>
              </a:prstGeom>
              <a:gradFill flip="none" rotWithShape="1">
                <a:gsLst>
                  <a:gs pos="0">
                    <a:srgbClr val="4EE4D2"/>
                  </a:gs>
                  <a:gs pos="100000">
                    <a:srgbClr val="006382"/>
                  </a:gs>
                </a:gsLst>
                <a:lin ang="2700000" scaled="1"/>
                <a:tileRect/>
              </a:gradFill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074275" y="3779487"/>
              <a:ext cx="1286301" cy="403984"/>
              <a:chOff x="1158502" y="4202517"/>
              <a:chExt cx="1286301" cy="403984"/>
            </a:xfrm>
          </p:grpSpPr>
          <p:sp>
            <p:nvSpPr>
              <p:cNvPr id="51" name="矩形: 圆角 50"/>
              <p:cNvSpPr/>
              <p:nvPr/>
            </p:nvSpPr>
            <p:spPr>
              <a:xfrm>
                <a:off x="1158502" y="4202517"/>
                <a:ext cx="1286301" cy="38581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82600" sx="103000" sy="103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汉仪中黑S" panose="00020600040101010101" pitchFamily="18" charset="-122"/>
                  <a:ea typeface="汉仪中黑S" panose="00020600040101010101" pitchFamily="18" charset="-122"/>
                  <a:cs typeface="+mn-cs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191964" y="4207721"/>
                <a:ext cx="121444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实现文档</a:t>
                </a:r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1293228" y="5661025"/>
              <a:ext cx="7320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3695978" y="1589088"/>
            <a:ext cx="1837649" cy="4292362"/>
            <a:chOff x="780058" y="1368663"/>
            <a:chExt cx="1837649" cy="4292362"/>
          </a:xfrm>
        </p:grpSpPr>
        <p:grpSp>
          <p:nvGrpSpPr>
            <p:cNvPr id="59" name="组合 58"/>
            <p:cNvGrpSpPr/>
            <p:nvPr/>
          </p:nvGrpSpPr>
          <p:grpSpPr>
            <a:xfrm>
              <a:off x="780058" y="1368663"/>
              <a:ext cx="1837649" cy="2156865"/>
              <a:chOff x="1004531" y="2012788"/>
              <a:chExt cx="2028825" cy="2381250"/>
            </a:xfrm>
          </p:grpSpPr>
          <p:sp>
            <p:nvSpPr>
              <p:cNvPr id="69" name="形状2"/>
              <p:cNvSpPr/>
              <p:nvPr/>
            </p:nvSpPr>
            <p:spPr bwMode="auto">
              <a:xfrm>
                <a:off x="1004531" y="2012788"/>
                <a:ext cx="2028825" cy="2381250"/>
              </a:xfrm>
              <a:custGeom>
                <a:avLst/>
                <a:gdLst>
                  <a:gd name="T0" fmla="*/ 538 w 538"/>
                  <a:gd name="T1" fmla="*/ 269 h 632"/>
                  <a:gd name="T2" fmla="*/ 269 w 538"/>
                  <a:gd name="T3" fmla="*/ 0 h 632"/>
                  <a:gd name="T4" fmla="*/ 0 w 538"/>
                  <a:gd name="T5" fmla="*/ 269 h 632"/>
                  <a:gd name="T6" fmla="*/ 211 w 538"/>
                  <a:gd name="T7" fmla="*/ 532 h 632"/>
                  <a:gd name="T8" fmla="*/ 269 w 538"/>
                  <a:gd name="T9" fmla="*/ 632 h 632"/>
                  <a:gd name="T10" fmla="*/ 327 w 538"/>
                  <a:gd name="T11" fmla="*/ 532 h 632"/>
                  <a:gd name="T12" fmla="*/ 538 w 538"/>
                  <a:gd name="T13" fmla="*/ 269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32">
                    <a:moveTo>
                      <a:pt x="538" y="269"/>
                    </a:moveTo>
                    <a:cubicBezTo>
                      <a:pt x="538" y="120"/>
                      <a:pt x="418" y="0"/>
                      <a:pt x="269" y="0"/>
                    </a:cubicBezTo>
                    <a:cubicBezTo>
                      <a:pt x="120" y="0"/>
                      <a:pt x="0" y="120"/>
                      <a:pt x="0" y="269"/>
                    </a:cubicBezTo>
                    <a:cubicBezTo>
                      <a:pt x="0" y="398"/>
                      <a:pt x="90" y="505"/>
                      <a:pt x="211" y="532"/>
                    </a:cubicBezTo>
                    <a:cubicBezTo>
                      <a:pt x="269" y="632"/>
                      <a:pt x="269" y="632"/>
                      <a:pt x="269" y="632"/>
                    </a:cubicBezTo>
                    <a:cubicBezTo>
                      <a:pt x="327" y="532"/>
                      <a:pt x="327" y="532"/>
                      <a:pt x="327" y="532"/>
                    </a:cubicBezTo>
                    <a:cubicBezTo>
                      <a:pt x="447" y="505"/>
                      <a:pt x="538" y="398"/>
                      <a:pt x="538" y="269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70" name="佳佳PPT"/>
              <p:cNvSpPr>
                <a:spLocks noChangeArrowheads="1"/>
              </p:cNvSpPr>
              <p:nvPr/>
            </p:nvSpPr>
            <p:spPr bwMode="auto">
              <a:xfrm>
                <a:off x="1136294" y="2149313"/>
                <a:ext cx="1763712" cy="1762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+mn-ea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1052795" y="1693721"/>
              <a:ext cx="1268730" cy="939776"/>
              <a:chOff x="2025433" y="2637184"/>
              <a:chExt cx="1268730" cy="939776"/>
            </a:xfrm>
          </p:grpSpPr>
          <p:sp>
            <p:nvSpPr>
              <p:cNvPr id="66" name="文本框2"/>
              <p:cNvSpPr>
                <a:spLocks noChangeArrowheads="1"/>
              </p:cNvSpPr>
              <p:nvPr/>
            </p:nvSpPr>
            <p:spPr bwMode="auto">
              <a:xfrm>
                <a:off x="2025433" y="3270144"/>
                <a:ext cx="1268730" cy="30681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        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朱璐</a:t>
                </a:r>
              </a:p>
            </p:txBody>
          </p:sp>
          <p:sp>
            <p:nvSpPr>
              <p:cNvPr id="67" name="文本框2"/>
              <p:cNvSpPr>
                <a:spLocks noChangeArrowheads="1"/>
              </p:cNvSpPr>
              <p:nvPr/>
            </p:nvSpPr>
            <p:spPr bwMode="auto">
              <a:xfrm>
                <a:off x="2267363" y="2637184"/>
                <a:ext cx="803426" cy="70403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97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02</a:t>
                </a:r>
                <a:endParaRPr kumimoji="0" lang="zh-CN" altLang="en-US" sz="39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68" name="直接连接符 67"/>
              <p:cNvSpPr>
                <a:spLocks noChangeShapeType="1"/>
              </p:cNvSpPr>
              <p:nvPr/>
            </p:nvSpPr>
            <p:spPr bwMode="auto">
              <a:xfrm>
                <a:off x="2154725" y="3282842"/>
                <a:ext cx="1028700" cy="0"/>
              </a:xfrm>
              <a:prstGeom prst="line">
                <a:avLst/>
              </a:prstGeom>
              <a:gradFill flip="none" rotWithShape="1">
                <a:gsLst>
                  <a:gs pos="0">
                    <a:srgbClr val="4EE4D2"/>
                  </a:gs>
                  <a:gs pos="100000">
                    <a:srgbClr val="006382"/>
                  </a:gs>
                </a:gsLst>
                <a:lin ang="2700000" scaled="1"/>
                <a:tileRect/>
              </a:gradFill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074275" y="3779487"/>
              <a:ext cx="1278890" cy="717550"/>
              <a:chOff x="1158502" y="4202517"/>
              <a:chExt cx="1278890" cy="717550"/>
            </a:xfrm>
          </p:grpSpPr>
          <p:sp>
            <p:nvSpPr>
              <p:cNvPr id="64" name="矩形: 圆角 63"/>
              <p:cNvSpPr/>
              <p:nvPr/>
            </p:nvSpPr>
            <p:spPr>
              <a:xfrm>
                <a:off x="1158502" y="4202517"/>
                <a:ext cx="1278890" cy="7175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82600" sx="103000" sy="103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汉仪中黑S" panose="00020600040101010101" pitchFamily="18" charset="-122"/>
                  <a:ea typeface="汉仪中黑S" panose="00020600040101010101" pitchFamily="18" charset="-122"/>
                  <a:cs typeface="+mn-cs"/>
                </a:endParaRPr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1191964" y="4207721"/>
                <a:ext cx="1214440" cy="181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需求文档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&amp;PPT</a:t>
                </a:r>
              </a:p>
            </p:txBody>
          </p:sp>
        </p:grpSp>
        <p:cxnSp>
          <p:nvCxnSpPr>
            <p:cNvPr id="63" name="直接连接符 62"/>
            <p:cNvCxnSpPr/>
            <p:nvPr/>
          </p:nvCxnSpPr>
          <p:spPr>
            <a:xfrm>
              <a:off x="1293228" y="5661025"/>
              <a:ext cx="7320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9506045" y="1589088"/>
            <a:ext cx="1837649" cy="4292362"/>
            <a:chOff x="780058" y="1368663"/>
            <a:chExt cx="1837649" cy="4292362"/>
          </a:xfrm>
        </p:grpSpPr>
        <p:grpSp>
          <p:nvGrpSpPr>
            <p:cNvPr id="85" name="组合 84"/>
            <p:cNvGrpSpPr/>
            <p:nvPr/>
          </p:nvGrpSpPr>
          <p:grpSpPr>
            <a:xfrm>
              <a:off x="780058" y="1368663"/>
              <a:ext cx="1837649" cy="2156865"/>
              <a:chOff x="1004531" y="2012788"/>
              <a:chExt cx="2028825" cy="2381250"/>
            </a:xfrm>
          </p:grpSpPr>
          <p:sp>
            <p:nvSpPr>
              <p:cNvPr id="95" name="形状2"/>
              <p:cNvSpPr/>
              <p:nvPr/>
            </p:nvSpPr>
            <p:spPr bwMode="auto">
              <a:xfrm>
                <a:off x="1004531" y="2012788"/>
                <a:ext cx="2028825" cy="2381250"/>
              </a:xfrm>
              <a:custGeom>
                <a:avLst/>
                <a:gdLst>
                  <a:gd name="T0" fmla="*/ 538 w 538"/>
                  <a:gd name="T1" fmla="*/ 269 h 632"/>
                  <a:gd name="T2" fmla="*/ 269 w 538"/>
                  <a:gd name="T3" fmla="*/ 0 h 632"/>
                  <a:gd name="T4" fmla="*/ 0 w 538"/>
                  <a:gd name="T5" fmla="*/ 269 h 632"/>
                  <a:gd name="T6" fmla="*/ 211 w 538"/>
                  <a:gd name="T7" fmla="*/ 532 h 632"/>
                  <a:gd name="T8" fmla="*/ 269 w 538"/>
                  <a:gd name="T9" fmla="*/ 632 h 632"/>
                  <a:gd name="T10" fmla="*/ 327 w 538"/>
                  <a:gd name="T11" fmla="*/ 532 h 632"/>
                  <a:gd name="T12" fmla="*/ 538 w 538"/>
                  <a:gd name="T13" fmla="*/ 269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32">
                    <a:moveTo>
                      <a:pt x="538" y="269"/>
                    </a:moveTo>
                    <a:cubicBezTo>
                      <a:pt x="538" y="120"/>
                      <a:pt x="418" y="0"/>
                      <a:pt x="269" y="0"/>
                    </a:cubicBezTo>
                    <a:cubicBezTo>
                      <a:pt x="120" y="0"/>
                      <a:pt x="0" y="120"/>
                      <a:pt x="0" y="269"/>
                    </a:cubicBezTo>
                    <a:cubicBezTo>
                      <a:pt x="0" y="398"/>
                      <a:pt x="90" y="505"/>
                      <a:pt x="211" y="532"/>
                    </a:cubicBezTo>
                    <a:cubicBezTo>
                      <a:pt x="269" y="632"/>
                      <a:pt x="269" y="632"/>
                      <a:pt x="269" y="632"/>
                    </a:cubicBezTo>
                    <a:cubicBezTo>
                      <a:pt x="327" y="532"/>
                      <a:pt x="327" y="532"/>
                      <a:pt x="327" y="532"/>
                    </a:cubicBezTo>
                    <a:cubicBezTo>
                      <a:pt x="447" y="505"/>
                      <a:pt x="538" y="398"/>
                      <a:pt x="538" y="269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96" name="佳佳PPT"/>
              <p:cNvSpPr>
                <a:spLocks noChangeArrowheads="1"/>
              </p:cNvSpPr>
              <p:nvPr/>
            </p:nvSpPr>
            <p:spPr bwMode="auto">
              <a:xfrm>
                <a:off x="1136294" y="2149313"/>
                <a:ext cx="1763712" cy="1762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+mn-ea"/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1052795" y="1693721"/>
              <a:ext cx="1200785" cy="939800"/>
              <a:chOff x="2025433" y="2637184"/>
              <a:chExt cx="1200785" cy="939800"/>
            </a:xfrm>
          </p:grpSpPr>
          <p:sp>
            <p:nvSpPr>
              <p:cNvPr id="92" name="文本框2"/>
              <p:cNvSpPr>
                <a:spLocks noChangeArrowheads="1"/>
              </p:cNvSpPr>
              <p:nvPr/>
            </p:nvSpPr>
            <p:spPr bwMode="auto">
              <a:xfrm>
                <a:off x="2025433" y="3270279"/>
                <a:ext cx="1200785" cy="3067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     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管昀玫</a:t>
                </a:r>
              </a:p>
            </p:txBody>
          </p:sp>
          <p:sp>
            <p:nvSpPr>
              <p:cNvPr id="93" name="文本框2"/>
              <p:cNvSpPr>
                <a:spLocks noChangeArrowheads="1"/>
              </p:cNvSpPr>
              <p:nvPr/>
            </p:nvSpPr>
            <p:spPr bwMode="auto">
              <a:xfrm>
                <a:off x="2267363" y="2637184"/>
                <a:ext cx="803426" cy="70403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97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04</a:t>
                </a:r>
                <a:endParaRPr kumimoji="0" lang="zh-CN" altLang="en-US" sz="39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94" name="直接连接符 93"/>
              <p:cNvSpPr>
                <a:spLocks noChangeShapeType="1"/>
              </p:cNvSpPr>
              <p:nvPr/>
            </p:nvSpPr>
            <p:spPr bwMode="auto">
              <a:xfrm>
                <a:off x="2154725" y="3282842"/>
                <a:ext cx="1028700" cy="0"/>
              </a:xfrm>
              <a:prstGeom prst="line">
                <a:avLst/>
              </a:prstGeom>
              <a:gradFill flip="none" rotWithShape="1">
                <a:gsLst>
                  <a:gs pos="0">
                    <a:srgbClr val="4EE4D2"/>
                  </a:gs>
                  <a:gs pos="100000">
                    <a:srgbClr val="006382"/>
                  </a:gs>
                </a:gsLst>
                <a:lin ang="2700000" scaled="1"/>
                <a:tileRect/>
              </a:gradFill>
              <a:ln w="9525">
                <a:solidFill>
                  <a:schemeClr val="bg1"/>
                </a:solidFill>
                <a:beve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74275" y="3779487"/>
              <a:ext cx="1248410" cy="1020445"/>
              <a:chOff x="1158502" y="4202517"/>
              <a:chExt cx="1248410" cy="1020445"/>
            </a:xfrm>
          </p:grpSpPr>
          <p:sp>
            <p:nvSpPr>
              <p:cNvPr id="90" name="矩形: 圆角 89"/>
              <p:cNvSpPr/>
              <p:nvPr/>
            </p:nvSpPr>
            <p:spPr>
              <a:xfrm>
                <a:off x="1158502" y="4202517"/>
                <a:ext cx="1236345" cy="10204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82600" sx="103000" sy="103000" algn="c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汉仪中黑S" panose="00020600040101010101" pitchFamily="18" charset="-122"/>
                  <a:ea typeface="汉仪中黑S" panose="00020600040101010101" pitchFamily="18" charset="-122"/>
                  <a:cs typeface="+mn-cs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165487" y="4202517"/>
                <a:ext cx="1241425" cy="10198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设计文档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&amp;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宋体 CN Heavy" panose="02020900000000000000" charset="-122"/>
                    <a:ea typeface="思源宋体 CN Heavy" panose="02020900000000000000" charset="-122"/>
                    <a:cs typeface="+mn-cs"/>
                  </a:rPr>
                  <a:t>用户手册</a:t>
                </a:r>
              </a:p>
            </p:txBody>
          </p:sp>
        </p:grpSp>
        <p:cxnSp>
          <p:nvCxnSpPr>
            <p:cNvPr id="89" name="佳佳PPT"/>
            <p:cNvCxnSpPr/>
            <p:nvPr/>
          </p:nvCxnSpPr>
          <p:spPr>
            <a:xfrm>
              <a:off x="1293228" y="5661025"/>
              <a:ext cx="7320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文本框 96"/>
          <p:cNvSpPr txBox="1"/>
          <p:nvPr/>
        </p:nvSpPr>
        <p:spPr>
          <a:xfrm>
            <a:off x="4180835" y="329921"/>
            <a:ext cx="3830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Arial" panose="020B0604020202020204" pitchFamily="34" charset="0"/>
              </a:rPr>
              <a:t>文档分工</a:t>
            </a:r>
          </a:p>
        </p:txBody>
      </p:sp>
      <p:cxnSp>
        <p:nvCxnSpPr>
          <p:cNvPr id="98" name="直接连接符 97"/>
          <p:cNvCxnSpPr/>
          <p:nvPr/>
        </p:nvCxnSpPr>
        <p:spPr>
          <a:xfrm>
            <a:off x="5604852" y="1118863"/>
            <a:ext cx="94268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1" r="14622" b="7813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 contrast="-76000"/>
                    </a14:imgEffect>
                  </a14:imgLayer>
                </a14:imgProps>
              </a:ext>
            </a:extLst>
          </a:blip>
          <a:srcRect l="22596"/>
          <a:stretch>
            <a:fillRect/>
          </a:stretch>
        </p:blipFill>
        <p:spPr>
          <a:xfrm rot="16200000" flipH="1" flipV="1">
            <a:off x="4900282" y="84843"/>
            <a:ext cx="2391428" cy="12192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348246"/>
            <a:ext cx="12192000" cy="524520"/>
          </a:xfrm>
          <a:prstGeom prst="rect">
            <a:avLst/>
          </a:prstGeom>
          <a:solidFill>
            <a:srgbClr val="49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charset="-122"/>
              <a:ea typeface="思源黑体 CN Regular" panose="020B0500000000000000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3346" y="345962"/>
            <a:ext cx="5722618" cy="1084833"/>
            <a:chOff x="5875640" y="1227643"/>
            <a:chExt cx="4502670" cy="807780"/>
          </a:xfrm>
        </p:grpSpPr>
        <p:sp>
          <p:nvSpPr>
            <p:cNvPr id="8" name="佳佳PPT"/>
            <p:cNvSpPr/>
            <p:nvPr/>
          </p:nvSpPr>
          <p:spPr>
            <a:xfrm>
              <a:off x="5875640" y="1227643"/>
              <a:ext cx="154723" cy="8077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496D9F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endParaRPr>
            </a:p>
          </p:txBody>
        </p:sp>
        <p:sp>
          <p:nvSpPr>
            <p:cNvPr id="10" name="佳佳PPT"/>
            <p:cNvSpPr txBox="1"/>
            <p:nvPr/>
          </p:nvSpPr>
          <p:spPr>
            <a:xfrm>
              <a:off x="6194403" y="1317008"/>
              <a:ext cx="4183907" cy="617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Tower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96D9F"/>
                  </a:soli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+mn-cs"/>
                </a:rPr>
                <a:t>任务分配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2970" y="1647190"/>
            <a:ext cx="10386695" cy="408559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bd1c377-e61d-4361-8438-35e4e77f563e"/>
  <p:tag name="COMMONDATA" val="eyJjb3VudCI6MjAsImhkaWQiOiJhYmNiYmQyMjE1YjJmOTZhZTBhY2NiYzY3N2RmZjE1ZiIsInVzZXJDb3VudCI6MjB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96D9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字体">
      <a:majorFont>
        <a:latin typeface="思源黑体 CN Regular"/>
        <a:ea typeface="思源宋体 CN Heavy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388</Words>
  <Application>Microsoft Office PowerPoint</Application>
  <PresentationFormat>宽屏</PresentationFormat>
  <Paragraphs>99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方正公文小标宋</vt:lpstr>
      <vt:lpstr>思源黑体 CN Regular</vt:lpstr>
      <vt:lpstr>Calibri</vt:lpstr>
      <vt:lpstr>Arial</vt:lpstr>
      <vt:lpstr>思源宋体 CN Heavy</vt:lpstr>
      <vt:lpstr>汉仪中黑S</vt:lpstr>
      <vt:lpstr>汉仪尚巍手书简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佳佳PPT</dc:creator>
  <cp:lastModifiedBy>Wang021101@sina.com</cp:lastModifiedBy>
  <cp:revision>55</cp:revision>
  <dcterms:created xsi:type="dcterms:W3CDTF">2022-01-23T06:40:00Z</dcterms:created>
  <dcterms:modified xsi:type="dcterms:W3CDTF">2023-02-14T10:16:30Z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v1.0_mb_Rya6GF+WP0w5q6TzCgAL/w==</vt:lpwstr>
  </property>
  <property fmtid="{D5CDD505-2E9C-101B-9397-08002B2CF9AE}" pid="4" name="ICV">
    <vt:lpwstr>4E3A0C58A79F4C22AE5A2D32A5932501</vt:lpwstr>
  </property>
</Properties>
</file>